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7" r:id="rId2"/>
    <p:sldId id="271" r:id="rId3"/>
    <p:sldId id="256" r:id="rId4"/>
    <p:sldId id="278" r:id="rId5"/>
    <p:sldId id="272" r:id="rId6"/>
    <p:sldId id="257" r:id="rId7"/>
    <p:sldId id="262" r:id="rId8"/>
    <p:sldId id="275" r:id="rId9"/>
    <p:sldId id="263" r:id="rId10"/>
    <p:sldId id="264" r:id="rId11"/>
    <p:sldId id="265" r:id="rId12"/>
    <p:sldId id="266" r:id="rId13"/>
    <p:sldId id="270" r:id="rId14"/>
    <p:sldId id="276" r:id="rId15"/>
  </p:sldIdLst>
  <p:sldSz cx="9144000" cy="6858000" type="screen4x3"/>
  <p:notesSz cx="6858000" cy="9083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FF0066"/>
    <a:srgbClr val="FF6600"/>
    <a:srgbClr val="660066"/>
    <a:srgbClr val="669900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C934F-1F7A-4766-8272-171EE8933474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FD13F-8843-44C9-9739-FCC9C840F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47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681038"/>
            <a:ext cx="4543425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4746"/>
            <a:ext cx="5486400" cy="4087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7915"/>
            <a:ext cx="2971800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7915"/>
            <a:ext cx="2971800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F9C7F0-6F1C-4E17-9000-26075EF4811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63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99F894-8A6F-4606-B871-C7BF5382DF48}" type="slidenum">
              <a:rPr lang="en-GB"/>
              <a:pPr/>
              <a:t>1</a:t>
            </a:fld>
            <a:endParaRPr lang="en-GB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035A2B-5A29-46F3-81AB-9C1D5B468B35}" type="slidenum">
              <a:rPr lang="en-GB"/>
              <a:pPr/>
              <a:t>10</a:t>
            </a:fld>
            <a:endParaRPr lang="en-GB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3A910B-D28A-4418-85F1-42228E621DA2}" type="slidenum">
              <a:rPr lang="en-GB"/>
              <a:pPr/>
              <a:t>11</a:t>
            </a:fld>
            <a:endParaRPr lang="en-GB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ED7483-F84A-4014-9D37-A482FB3F7764}" type="slidenum">
              <a:rPr lang="en-GB"/>
              <a:pPr/>
              <a:t>12</a:t>
            </a:fld>
            <a:endParaRPr lang="en-GB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28E694-53A6-4E3F-A11C-C91E40FD697B}" type="slidenum">
              <a:rPr lang="en-GB"/>
              <a:pPr/>
              <a:t>13</a:t>
            </a:fld>
            <a:endParaRPr lang="en-GB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DFF96B-9B06-4A14-A606-370F7E4C0C2E}" type="slidenum">
              <a:rPr lang="en-GB"/>
              <a:pPr/>
              <a:t>14</a:t>
            </a:fld>
            <a:endParaRPr lang="en-GB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88967E-708A-4248-8B1A-8A5CD73E6D12}" type="slidenum">
              <a:rPr lang="en-GB"/>
              <a:pPr/>
              <a:t>2</a:t>
            </a:fld>
            <a:endParaRPr lang="en-GB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8B26EF-8DA8-4A95-BD0A-4A056AE472B3}" type="slidenum">
              <a:rPr lang="en-GB"/>
              <a:pPr/>
              <a:t>3</a:t>
            </a:fld>
            <a:endParaRPr lang="en-GB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B8FC73-2103-4B4D-B05B-36166AE07A13}" type="slidenum">
              <a:rPr lang="en-GB"/>
              <a:pPr/>
              <a:t>4</a:t>
            </a:fld>
            <a:endParaRPr lang="en-GB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3102C-4283-4018-841B-2A519FB1E27A}" type="slidenum">
              <a:rPr lang="en-GB"/>
              <a:pPr/>
              <a:t>5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3E740C-4371-4309-987B-465ADAE35BE7}" type="slidenum">
              <a:rPr lang="en-GB"/>
              <a:pPr/>
              <a:t>6</a:t>
            </a:fld>
            <a:endParaRPr lang="en-GB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B25EB5-1758-4C82-82DE-4F314FDD5DEC}" type="slidenum">
              <a:rPr lang="en-GB"/>
              <a:pPr/>
              <a:t>7</a:t>
            </a:fld>
            <a:endParaRPr lang="en-GB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5CA9DE-9CF4-47ED-A91F-7D1A3DE89CA4}" type="slidenum">
              <a:rPr lang="en-GB"/>
              <a:pPr/>
              <a:t>8</a:t>
            </a:fld>
            <a:endParaRPr lang="en-GB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3B9A0F-B94D-40D1-B7F8-B2F53C57C408}" type="slidenum">
              <a:rPr lang="en-GB"/>
              <a:pPr/>
              <a:t>9</a:t>
            </a:fld>
            <a:endParaRPr lang="en-GB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FDBC3-ECE9-4E44-A4D4-F05014C700A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50117-9E36-468E-A1C7-5004080B437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9DA29-EEFA-4D7C-9B64-A2C70275508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79DF4-18FA-4769-961E-C0A834E3F8A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ABD1E-FDD6-47CC-94A4-6A850ECCF8D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A827A-FFA6-4E3F-A557-34A9FF93804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3A0C8-CFA6-4BCB-AB3E-BD71DD0978C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1B83D-F7F6-47E6-9155-D9AC902C3F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5EFF2-2AB5-4300-8B6D-D1E236B1523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B4C32-22C2-4DEE-BEE2-E4696226EFF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79600-A30F-40C1-9F39-5C4D3AAD1FE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EAF032-2D05-4F3E-B758-ABD775BA1B5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0"/>
            <a:ext cx="8229600" cy="1143000"/>
          </a:xfrm>
        </p:spPr>
        <p:txBody>
          <a:bodyPr/>
          <a:lstStyle/>
          <a:p>
            <a:pPr algn="l"/>
            <a:r>
              <a:rPr lang="en-GB" sz="2800" b="1" dirty="0" smtClean="0"/>
              <a:t> </a:t>
            </a:r>
            <a:r>
              <a:rPr lang="en-GB" sz="2800" dirty="0" smtClean="0"/>
              <a:t>      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/>
              <a:t>                     </a:t>
            </a:r>
            <a:r>
              <a:rPr lang="en-GB" sz="4000" b="1" dirty="0"/>
              <a:t>Acids and Alkalis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296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GB" b="1" u="sng"/>
              <a:t>Learning Objectives</a:t>
            </a:r>
          </a:p>
          <a:p>
            <a:pPr>
              <a:buFontTx/>
              <a:buNone/>
            </a:pPr>
            <a:endParaRPr lang="en-GB" b="1" u="sng"/>
          </a:p>
          <a:p>
            <a:r>
              <a:rPr lang="en-GB" sz="2800" b="1"/>
              <a:t>To know that solutions can be sorted by whether they are: acid, alkali or neutral. </a:t>
            </a:r>
          </a:p>
          <a:p>
            <a:endParaRPr lang="en-GB" sz="2800" b="1"/>
          </a:p>
          <a:p>
            <a:r>
              <a:rPr lang="en-GB" sz="2800" b="1"/>
              <a:t>To  understand that an alkali reacts with an acid to cancel it out.</a:t>
            </a:r>
          </a:p>
          <a:p>
            <a:pPr>
              <a:buFontTx/>
              <a:buNone/>
            </a:pPr>
            <a:r>
              <a:rPr lang="en-GB" sz="2800" b="1"/>
              <a:t> </a:t>
            </a:r>
          </a:p>
          <a:p>
            <a:pPr>
              <a:spcBef>
                <a:spcPct val="50000"/>
              </a:spcBef>
            </a:pPr>
            <a:r>
              <a:rPr lang="en-GB" sz="2800" b="1"/>
              <a:t>To know that indicators show you how acidic or alkaline a solution 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449888" y="620713"/>
            <a:ext cx="3694112" cy="1143000"/>
          </a:xfrm>
        </p:spPr>
        <p:txBody>
          <a:bodyPr/>
          <a:lstStyle/>
          <a:p>
            <a:pPr algn="l"/>
            <a:r>
              <a:rPr lang="en-GB" sz="5400" b="1">
                <a:solidFill>
                  <a:srgbClr val="660066"/>
                </a:solidFill>
              </a:rPr>
              <a:t>Litmus</a:t>
            </a:r>
            <a:br>
              <a:rPr lang="en-GB" sz="5400" b="1">
                <a:solidFill>
                  <a:srgbClr val="660066"/>
                </a:solidFill>
              </a:rPr>
            </a:br>
            <a:r>
              <a:rPr lang="en-GB" sz="5400" b="1">
                <a:solidFill>
                  <a:srgbClr val="660066"/>
                </a:solidFill>
              </a:rPr>
              <a:t>Test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3544888"/>
            <a:ext cx="8229600" cy="3313112"/>
          </a:xfrm>
        </p:spPr>
        <p:txBody>
          <a:bodyPr/>
          <a:lstStyle/>
          <a:p>
            <a:endParaRPr lang="en-GB" b="1" dirty="0"/>
          </a:p>
          <a:p>
            <a:r>
              <a:rPr lang="en-GB" dirty="0" smtClean="0"/>
              <a:t>Turns </a:t>
            </a:r>
            <a:r>
              <a:rPr lang="en-GB" b="1" dirty="0" smtClean="0">
                <a:solidFill>
                  <a:srgbClr val="FF0000"/>
                </a:solidFill>
              </a:rPr>
              <a:t>red</a:t>
            </a:r>
            <a:r>
              <a:rPr lang="en-GB" dirty="0" smtClean="0"/>
              <a:t> </a:t>
            </a:r>
            <a:r>
              <a:rPr lang="en-GB" dirty="0"/>
              <a:t>in an </a:t>
            </a:r>
            <a:r>
              <a:rPr lang="en-GB" b="1" dirty="0">
                <a:solidFill>
                  <a:srgbClr val="FF0000"/>
                </a:solidFill>
              </a:rPr>
              <a:t>acid.</a:t>
            </a:r>
            <a:r>
              <a:rPr lang="en-GB" dirty="0">
                <a:solidFill>
                  <a:srgbClr val="FF0000"/>
                </a:solidFill>
              </a:rPr>
              <a:t> </a:t>
            </a:r>
          </a:p>
          <a:p>
            <a:r>
              <a:rPr lang="en-GB" dirty="0" smtClean="0"/>
              <a:t>Turns </a:t>
            </a:r>
            <a:r>
              <a:rPr lang="en-GB" b="1" dirty="0" smtClean="0">
                <a:solidFill>
                  <a:schemeClr val="accent2"/>
                </a:solidFill>
              </a:rPr>
              <a:t>blue</a:t>
            </a:r>
            <a:r>
              <a:rPr lang="en-GB" dirty="0" smtClean="0"/>
              <a:t> </a:t>
            </a:r>
            <a:r>
              <a:rPr lang="en-GB" dirty="0"/>
              <a:t>in an </a:t>
            </a:r>
            <a:r>
              <a:rPr lang="en-GB" b="1" dirty="0">
                <a:solidFill>
                  <a:schemeClr val="accent2"/>
                </a:solidFill>
              </a:rPr>
              <a:t>alkali.</a:t>
            </a:r>
            <a:r>
              <a:rPr lang="en-GB" dirty="0"/>
              <a:t> </a:t>
            </a:r>
          </a:p>
        </p:txBody>
      </p:sp>
      <p:pic>
        <p:nvPicPr>
          <p:cNvPr id="10246" name="Picture 6" descr="litm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260350"/>
            <a:ext cx="4375150" cy="3605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561975"/>
          </a:xfrm>
        </p:spPr>
        <p:txBody>
          <a:bodyPr/>
          <a:lstStyle/>
          <a:p>
            <a:r>
              <a:rPr lang="en-GB" sz="4000" b="1">
                <a:solidFill>
                  <a:srgbClr val="669900"/>
                </a:solidFill>
              </a:rPr>
              <a:t>Universal Indicator</a:t>
            </a:r>
            <a:r>
              <a:rPr lang="en-GB" sz="4000" b="1"/>
              <a:t/>
            </a:r>
            <a:br>
              <a:rPr lang="en-GB" sz="4000" b="1"/>
            </a:br>
            <a:endParaRPr lang="en-GB" sz="4000" b="1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10366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b="1" dirty="0"/>
              <a:t>Universal indicator </a:t>
            </a:r>
            <a:r>
              <a:rPr lang="en-GB" b="1" dirty="0">
                <a:solidFill>
                  <a:srgbClr val="FF0000"/>
                </a:solidFill>
              </a:rPr>
              <a:t>changes </a:t>
            </a:r>
            <a:r>
              <a:rPr lang="en-GB" b="1" dirty="0" err="1" smtClean="0">
                <a:solidFill>
                  <a:schemeClr val="accent2"/>
                </a:solidFill>
              </a:rPr>
              <a:t>color</a:t>
            </a:r>
            <a:r>
              <a:rPr lang="en-GB" b="1" dirty="0" smtClean="0"/>
              <a:t> </a:t>
            </a:r>
            <a:r>
              <a:rPr lang="en-GB" b="1" dirty="0"/>
              <a:t>in acids and </a:t>
            </a:r>
            <a:r>
              <a:rPr lang="en-GB" b="1" dirty="0" smtClean="0"/>
              <a:t>alkalis, and measures the strength of the acid or alkali. </a:t>
            </a:r>
            <a:endParaRPr lang="en-GB" b="1" dirty="0"/>
          </a:p>
          <a:p>
            <a:pPr>
              <a:lnSpc>
                <a:spcPct val="90000"/>
              </a:lnSpc>
            </a:pPr>
            <a:endParaRPr lang="en-GB" b="1" dirty="0"/>
          </a:p>
          <a:p>
            <a:pPr>
              <a:lnSpc>
                <a:spcPct val="90000"/>
              </a:lnSpc>
              <a:buFontTx/>
              <a:buNone/>
            </a:pPr>
            <a:endParaRPr lang="en-GB" b="1" dirty="0"/>
          </a:p>
        </p:txBody>
      </p:sp>
      <p:pic>
        <p:nvPicPr>
          <p:cNvPr id="11270" name="Picture 6" descr="sci_dia_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571876"/>
            <a:ext cx="7056438" cy="1368425"/>
          </a:xfrm>
          <a:prstGeom prst="rect">
            <a:avLst/>
          </a:prstGeom>
          <a:noFill/>
        </p:spPr>
      </p:pic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928794" y="5000636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>
                <a:solidFill>
                  <a:srgbClr val="FF0000"/>
                </a:solidFill>
              </a:rPr>
              <a:t>ACIDS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572132" y="5072074"/>
            <a:ext cx="27352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>
                <a:solidFill>
                  <a:schemeClr val="accent2"/>
                </a:solidFill>
              </a:rPr>
              <a:t>ALKALIS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 rot="5400000">
            <a:off x="3571079" y="5787243"/>
            <a:ext cx="2152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>
                <a:solidFill>
                  <a:srgbClr val="669900"/>
                </a:solidFill>
              </a:rPr>
              <a:t>Neutral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rgbClr val="669900"/>
                </a:solidFill>
              </a:rPr>
              <a:t>The pH scale</a:t>
            </a:r>
          </a:p>
        </p:txBody>
      </p:sp>
      <p:pic>
        <p:nvPicPr>
          <p:cNvPr id="12294" name="Picture 6" descr="sci_dia_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504" y="1124743"/>
            <a:ext cx="8928992" cy="3024981"/>
          </a:xfrm>
          <a:prstGeom prst="rect">
            <a:avLst/>
          </a:prstGeom>
          <a:noFill/>
        </p:spPr>
      </p:pic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067175" y="414972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20713"/>
            <a:ext cx="8229600" cy="633412"/>
          </a:xfrm>
        </p:spPr>
        <p:txBody>
          <a:bodyPr/>
          <a:lstStyle/>
          <a:p>
            <a:r>
              <a:rPr lang="en-GB" sz="4000" b="1" dirty="0">
                <a:solidFill>
                  <a:srgbClr val="669900"/>
                </a:solidFill>
              </a:rPr>
              <a:t>Applications of </a:t>
            </a:r>
            <a:r>
              <a:rPr lang="en-GB" sz="4000" b="1" dirty="0" smtClean="0">
                <a:solidFill>
                  <a:srgbClr val="669900"/>
                </a:solidFill>
              </a:rPr>
              <a:t>Neutralization</a:t>
            </a:r>
            <a:r>
              <a:rPr lang="en-GB" sz="4000" dirty="0" smtClean="0"/>
              <a:t> </a:t>
            </a:r>
            <a:r>
              <a:rPr lang="en-GB" sz="4000" dirty="0"/>
              <a:t/>
            </a:r>
            <a:br>
              <a:rPr lang="en-GB" sz="4000" dirty="0"/>
            </a:br>
            <a:endParaRPr lang="en-GB" sz="40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5004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GB" sz="2800" b="1" dirty="0"/>
          </a:p>
          <a:p>
            <a:pPr>
              <a:lnSpc>
                <a:spcPct val="80000"/>
              </a:lnSpc>
            </a:pPr>
            <a:r>
              <a:rPr lang="en-GB" sz="2800" b="1" u="sng" dirty="0">
                <a:solidFill>
                  <a:srgbClr val="FF0000"/>
                </a:solidFill>
              </a:rPr>
              <a:t>Indigestion</a:t>
            </a:r>
            <a:r>
              <a:rPr lang="en-GB" sz="2800" b="1" dirty="0"/>
              <a:t>: Our stomach carries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 b="1" dirty="0"/>
              <a:t>   around </a:t>
            </a:r>
            <a:r>
              <a:rPr lang="en-GB" sz="2800" b="1" dirty="0">
                <a:solidFill>
                  <a:srgbClr val="FF0000"/>
                </a:solidFill>
              </a:rPr>
              <a:t>hydrochloric acid.</a:t>
            </a:r>
            <a:r>
              <a:rPr lang="en-GB" sz="2800" b="1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 b="1" dirty="0"/>
              <a:t>   Too much of this leads to indigestion.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 b="1" dirty="0"/>
              <a:t>   To cure indigestion, you can </a:t>
            </a:r>
            <a:r>
              <a:rPr lang="en-GB" sz="2800" b="1" dirty="0" smtClean="0">
                <a:solidFill>
                  <a:srgbClr val="669900"/>
                </a:solidFill>
              </a:rPr>
              <a:t>neutralize </a:t>
            </a:r>
            <a:r>
              <a:rPr lang="en-GB" sz="2800" b="1" dirty="0"/>
              <a:t>the excess acid with </a:t>
            </a:r>
            <a:r>
              <a:rPr lang="en-GB" sz="2800" b="1" dirty="0">
                <a:solidFill>
                  <a:schemeClr val="accent2"/>
                </a:solidFill>
              </a:rPr>
              <a:t>baking soda or </a:t>
            </a:r>
            <a:r>
              <a:rPr lang="en-GB" sz="2800" b="1" dirty="0" smtClean="0">
                <a:solidFill>
                  <a:schemeClr val="accent2"/>
                </a:solidFill>
              </a:rPr>
              <a:t>specialized </a:t>
            </a:r>
            <a:r>
              <a:rPr lang="en-GB" sz="2800" b="1" dirty="0">
                <a:solidFill>
                  <a:schemeClr val="accent2"/>
                </a:solidFill>
              </a:rPr>
              <a:t>indigestion tablets.</a:t>
            </a:r>
          </a:p>
        </p:txBody>
      </p:sp>
      <p:pic>
        <p:nvPicPr>
          <p:cNvPr id="16388" name="Picture 4" descr="MCj0364514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196975"/>
            <a:ext cx="1798637" cy="1800225"/>
          </a:xfrm>
          <a:prstGeom prst="rect">
            <a:avLst/>
          </a:prstGeom>
          <a:noFill/>
        </p:spPr>
      </p:pic>
      <p:pic>
        <p:nvPicPr>
          <p:cNvPr id="16390" name="Picture 6" descr="MCj0312244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02488" y="3500438"/>
            <a:ext cx="1941512" cy="2160587"/>
          </a:xfrm>
          <a:prstGeom prst="rect">
            <a:avLst/>
          </a:prstGeom>
          <a:noFill/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484438" y="1052513"/>
            <a:ext cx="648017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sz="2800" b="1" dirty="0">
                <a:solidFill>
                  <a:srgbClr val="FF0000"/>
                </a:solidFill>
              </a:rPr>
              <a:t>  </a:t>
            </a:r>
            <a:r>
              <a:rPr lang="en-GB" sz="2800" b="1" u="sng" dirty="0">
                <a:solidFill>
                  <a:srgbClr val="FF0000"/>
                </a:solidFill>
              </a:rPr>
              <a:t>Insect Stings</a:t>
            </a:r>
            <a:r>
              <a:rPr lang="en-GB" sz="2800" b="1" dirty="0"/>
              <a:t> </a:t>
            </a:r>
          </a:p>
          <a:p>
            <a:r>
              <a:rPr lang="en-GB" sz="2800" b="1" dirty="0">
                <a:solidFill>
                  <a:srgbClr val="FF0000"/>
                </a:solidFill>
              </a:rPr>
              <a:t>   Bee stings</a:t>
            </a:r>
            <a:r>
              <a:rPr lang="en-GB" sz="2800" b="1" dirty="0"/>
              <a:t> are </a:t>
            </a:r>
            <a:r>
              <a:rPr lang="en-GB" sz="2800" b="1" dirty="0">
                <a:solidFill>
                  <a:srgbClr val="FF0000"/>
                </a:solidFill>
              </a:rPr>
              <a:t>acidic</a:t>
            </a:r>
            <a:r>
              <a:rPr lang="en-GB" sz="2800" b="1" dirty="0"/>
              <a:t> </a:t>
            </a:r>
          </a:p>
          <a:p>
            <a:r>
              <a:rPr lang="en-GB" sz="2800" b="1" dirty="0"/>
              <a:t>   and can be </a:t>
            </a:r>
            <a:r>
              <a:rPr lang="en-GB" sz="2800" b="1" dirty="0" smtClean="0">
                <a:solidFill>
                  <a:srgbClr val="669900"/>
                </a:solidFill>
              </a:rPr>
              <a:t>neutralized</a:t>
            </a:r>
            <a:r>
              <a:rPr lang="en-GB" sz="2800" b="1" dirty="0" smtClean="0"/>
              <a:t> </a:t>
            </a:r>
            <a:r>
              <a:rPr lang="en-GB" sz="2800" b="1" dirty="0"/>
              <a:t>with </a:t>
            </a:r>
          </a:p>
          <a:p>
            <a:r>
              <a:rPr lang="en-GB" sz="2800" b="1" dirty="0"/>
              <a:t>   </a:t>
            </a:r>
            <a:r>
              <a:rPr lang="en-GB" sz="2800" b="1" dirty="0">
                <a:solidFill>
                  <a:schemeClr val="accent2"/>
                </a:solidFill>
              </a:rPr>
              <a:t>baking soda (bicarbonate of soda).</a:t>
            </a:r>
            <a:r>
              <a:rPr lang="en-GB" sz="2800" b="1" dirty="0"/>
              <a:t> </a:t>
            </a:r>
          </a:p>
          <a:p>
            <a:r>
              <a:rPr lang="en-GB" sz="2800" b="1" dirty="0"/>
              <a:t>   </a:t>
            </a:r>
            <a:r>
              <a:rPr lang="en-GB" sz="2800" b="1" dirty="0">
                <a:solidFill>
                  <a:schemeClr val="accent2"/>
                </a:solidFill>
              </a:rPr>
              <a:t>Wasp stings</a:t>
            </a:r>
            <a:r>
              <a:rPr lang="en-GB" sz="2800" b="1" dirty="0"/>
              <a:t> are </a:t>
            </a:r>
            <a:r>
              <a:rPr lang="en-GB" sz="2800" b="1" dirty="0">
                <a:solidFill>
                  <a:schemeClr val="accent2"/>
                </a:solidFill>
              </a:rPr>
              <a:t>alkaline</a:t>
            </a:r>
            <a:r>
              <a:rPr lang="en-GB" sz="2800" b="1" dirty="0"/>
              <a:t> and can     be </a:t>
            </a:r>
            <a:r>
              <a:rPr lang="en-GB" sz="2800" b="1" dirty="0" smtClean="0">
                <a:solidFill>
                  <a:srgbClr val="669900"/>
                </a:solidFill>
              </a:rPr>
              <a:t>neutralized</a:t>
            </a:r>
            <a:r>
              <a:rPr lang="en-GB" sz="2800" b="1" dirty="0" smtClean="0"/>
              <a:t> </a:t>
            </a:r>
            <a:r>
              <a:rPr lang="en-GB" sz="2800" b="1" dirty="0"/>
              <a:t>with </a:t>
            </a:r>
            <a:r>
              <a:rPr lang="en-GB" sz="2800" b="1" dirty="0">
                <a:solidFill>
                  <a:schemeClr val="accent2"/>
                </a:solidFill>
              </a:rPr>
              <a:t>vinegar.</a:t>
            </a:r>
            <a:r>
              <a:rPr lang="en-GB" b="1" dirty="0"/>
              <a:t> </a:t>
            </a:r>
          </a:p>
          <a:p>
            <a:pPr>
              <a:spcBef>
                <a:spcPct val="50000"/>
              </a:spcBef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4" name="Picture 6" descr="MPj0407180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-531813"/>
            <a:ext cx="9144000" cy="8694738"/>
          </a:xfrm>
          <a:prstGeom prst="rect">
            <a:avLst/>
          </a:prstGeom>
          <a:noFill/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43438" y="4724400"/>
            <a:ext cx="9612312" cy="1143000"/>
          </a:xfrm>
        </p:spPr>
        <p:txBody>
          <a:bodyPr/>
          <a:lstStyle/>
          <a:p>
            <a:pPr algn="l"/>
            <a:r>
              <a:rPr lang="en-GB" sz="4000" b="1" dirty="0">
                <a:solidFill>
                  <a:srgbClr val="000000"/>
                </a:solidFill>
              </a:rPr>
              <a:t>More Applications </a:t>
            </a:r>
            <a:r>
              <a:rPr lang="en-GB" sz="4000" dirty="0">
                <a:solidFill>
                  <a:srgbClr val="000000"/>
                </a:solidFill>
              </a:rPr>
              <a:t/>
            </a:r>
            <a:br>
              <a:rPr lang="en-GB" sz="4000" dirty="0">
                <a:solidFill>
                  <a:srgbClr val="000000"/>
                </a:solidFill>
              </a:rPr>
            </a:br>
            <a:r>
              <a:rPr lang="en-GB" sz="4000" dirty="0">
                <a:solidFill>
                  <a:srgbClr val="000000"/>
                </a:solidFill>
              </a:rPr>
              <a:t> </a:t>
            </a:r>
            <a:r>
              <a:rPr lang="en-GB" sz="4000" b="1" dirty="0">
                <a:solidFill>
                  <a:srgbClr val="000000"/>
                </a:solidFill>
              </a:rPr>
              <a:t>of </a:t>
            </a:r>
            <a:r>
              <a:rPr lang="en-GB" sz="4000" b="1" dirty="0" smtClean="0">
                <a:solidFill>
                  <a:srgbClr val="000000"/>
                </a:solidFill>
              </a:rPr>
              <a:t>Neutralization</a:t>
            </a:r>
            <a:r>
              <a:rPr lang="en-GB" sz="4000" dirty="0" smtClean="0"/>
              <a:t> </a:t>
            </a:r>
            <a:endParaRPr lang="en-GB" sz="40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0563" y="-531813"/>
            <a:ext cx="4772025" cy="376078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 sz="28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b="1" dirty="0">
                <a:solidFill>
                  <a:srgbClr val="000000"/>
                </a:solidFill>
              </a:rPr>
              <a:t>    </a:t>
            </a:r>
            <a:r>
              <a:rPr lang="en-GB" sz="2800" b="1" u="sng" dirty="0">
                <a:solidFill>
                  <a:srgbClr val="000000"/>
                </a:solidFill>
              </a:rPr>
              <a:t>Factory Waste</a:t>
            </a:r>
            <a:r>
              <a:rPr lang="en-GB" sz="2800" b="1" dirty="0">
                <a:solidFill>
                  <a:srgbClr val="000000"/>
                </a:solidFill>
              </a:rPr>
              <a:t>: Liquid waste from factories is often acidic. If it reaches a river it will destroy and kill sea life of many forms. </a:t>
            </a:r>
            <a:r>
              <a:rPr lang="en-GB" sz="2800" b="1" dirty="0" smtClean="0">
                <a:solidFill>
                  <a:srgbClr val="000000"/>
                </a:solidFill>
              </a:rPr>
              <a:t>Neutralizing </a:t>
            </a:r>
            <a:r>
              <a:rPr lang="en-GB" sz="2800" b="1" dirty="0">
                <a:solidFill>
                  <a:srgbClr val="000000"/>
                </a:solidFill>
              </a:rPr>
              <a:t>the waste with slaked lime can prevent this.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sz="2400" dirty="0">
              <a:solidFill>
                <a:srgbClr val="000000"/>
              </a:solidFill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0" y="0"/>
            <a:ext cx="4714875" cy="3867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endParaRPr lang="en-GB" sz="2800" b="1" u="sng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GB" sz="2800" b="1" u="sng">
              <a:solidFill>
                <a:srgbClr val="FF0000"/>
              </a:solidFill>
            </a:endParaRPr>
          </a:p>
          <a:p>
            <a:pPr algn="r">
              <a:lnSpc>
                <a:spcPct val="90000"/>
              </a:lnSpc>
              <a:spcBef>
                <a:spcPct val="20000"/>
              </a:spcBef>
            </a:pPr>
            <a:r>
              <a:rPr lang="en-GB" sz="2400" b="1" u="sng">
                <a:solidFill>
                  <a:srgbClr val="FF0000"/>
                </a:solidFill>
              </a:rPr>
              <a:t>Soil Treatment</a:t>
            </a:r>
            <a:r>
              <a:rPr lang="en-GB" sz="2400" b="1">
                <a:solidFill>
                  <a:srgbClr val="FF0000"/>
                </a:solidFill>
              </a:rPr>
              <a:t>: When soils are too acidic (often as a result of acid rain) they can be treated with slaked lime, chalk or quicklime, all alkalis. Plants and crops grow best in neutral soils.</a:t>
            </a:r>
          </a:p>
          <a:p>
            <a:pPr algn="r">
              <a:spcBef>
                <a:spcPct val="50000"/>
              </a:spcBef>
            </a:pPr>
            <a:endParaRPr lang="en-GB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323850" y="0"/>
            <a:ext cx="8229600" cy="1143000"/>
          </a:xfrm>
        </p:spPr>
        <p:txBody>
          <a:bodyPr/>
          <a:lstStyle/>
          <a:p>
            <a:r>
              <a:rPr lang="en-GB" b="1"/>
              <a:t>     </a:t>
            </a:r>
            <a:r>
              <a:rPr lang="en-GB" b="1">
                <a:solidFill>
                  <a:srgbClr val="FF0066"/>
                </a:solidFill>
              </a:rPr>
              <a:t>Acids and alkalis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221163"/>
            <a:ext cx="8229600" cy="2420937"/>
          </a:xfrm>
        </p:spPr>
        <p:txBody>
          <a:bodyPr/>
          <a:lstStyle/>
          <a:p>
            <a:pPr>
              <a:buFontTx/>
              <a:buNone/>
            </a:pPr>
            <a:endParaRPr lang="en-GB" b="1"/>
          </a:p>
          <a:p>
            <a:pPr>
              <a:buFontTx/>
              <a:buNone/>
            </a:pPr>
            <a:r>
              <a:rPr lang="en-GB" sz="3600" b="1"/>
              <a:t>Solutions can be sorted by whether they are: </a:t>
            </a:r>
            <a:r>
              <a:rPr lang="en-GB" sz="3600" b="1">
                <a:solidFill>
                  <a:srgbClr val="FF0000"/>
                </a:solidFill>
              </a:rPr>
              <a:t>acid, </a:t>
            </a:r>
            <a:r>
              <a:rPr lang="en-GB" sz="3600" b="1">
                <a:solidFill>
                  <a:srgbClr val="660066"/>
                </a:solidFill>
              </a:rPr>
              <a:t>alkali </a:t>
            </a:r>
            <a:r>
              <a:rPr lang="en-GB" sz="3600" b="1">
                <a:solidFill>
                  <a:srgbClr val="669900"/>
                </a:solidFill>
              </a:rPr>
              <a:t>or neutral.</a:t>
            </a:r>
            <a:r>
              <a:rPr lang="en-GB" sz="3600" b="1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7412" name="Picture 4" descr="cont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4438" y="1916113"/>
            <a:ext cx="3816350" cy="2862262"/>
          </a:xfrm>
          <a:prstGeom prst="rect">
            <a:avLst/>
          </a:prstGeom>
          <a:noFill/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11188" y="981075"/>
            <a:ext cx="82804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 sz="3200" b="1"/>
              <a:t>When a substance dissolves in water it makes a </a:t>
            </a:r>
            <a:r>
              <a:rPr lang="en-GB" sz="3200" b="1" u="sng">
                <a:solidFill>
                  <a:srgbClr val="FF0066"/>
                </a:solidFill>
              </a:rPr>
              <a:t>solution.</a:t>
            </a:r>
            <a:r>
              <a:rPr lang="en-GB" sz="3200" b="1" u="sng"/>
              <a:t> </a:t>
            </a:r>
          </a:p>
          <a:p>
            <a:pPr>
              <a:spcBef>
                <a:spcPct val="50000"/>
              </a:spcBef>
            </a:pPr>
            <a:endParaRPr lang="en-GB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00034" y="1071546"/>
            <a:ext cx="4286250" cy="286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GB" b="1" dirty="0"/>
          </a:p>
          <a:p>
            <a:r>
              <a:rPr lang="en-GB" sz="3200" dirty="0">
                <a:solidFill>
                  <a:srgbClr val="660066"/>
                </a:solidFill>
              </a:rPr>
              <a:t>When the </a:t>
            </a:r>
            <a:r>
              <a:rPr lang="en-GB" sz="3200" b="1" dirty="0">
                <a:solidFill>
                  <a:srgbClr val="660066"/>
                </a:solidFill>
              </a:rPr>
              <a:t>oxide </a:t>
            </a:r>
          </a:p>
          <a:p>
            <a:r>
              <a:rPr lang="en-GB" sz="3200" dirty="0">
                <a:solidFill>
                  <a:srgbClr val="660066"/>
                </a:solidFill>
              </a:rPr>
              <a:t>of some</a:t>
            </a:r>
            <a:r>
              <a:rPr lang="en-GB" sz="3200" b="1" dirty="0">
                <a:solidFill>
                  <a:srgbClr val="660066"/>
                </a:solidFill>
              </a:rPr>
              <a:t> non-metals</a:t>
            </a:r>
            <a:r>
              <a:rPr lang="en-GB" sz="3200" dirty="0">
                <a:solidFill>
                  <a:srgbClr val="FF0066"/>
                </a:solidFill>
              </a:rPr>
              <a:t> </a:t>
            </a:r>
          </a:p>
          <a:p>
            <a:r>
              <a:rPr lang="en-GB" sz="3200" dirty="0">
                <a:solidFill>
                  <a:schemeClr val="accent2"/>
                </a:solidFill>
              </a:rPr>
              <a:t>dissolve in </a:t>
            </a:r>
            <a:r>
              <a:rPr lang="en-GB" sz="3200" b="1" dirty="0">
                <a:solidFill>
                  <a:schemeClr val="accent2"/>
                </a:solidFill>
              </a:rPr>
              <a:t>water</a:t>
            </a:r>
            <a:r>
              <a:rPr lang="en-GB" sz="3200" dirty="0">
                <a:solidFill>
                  <a:schemeClr val="accent2"/>
                </a:solidFill>
              </a:rPr>
              <a:t> </a:t>
            </a:r>
          </a:p>
          <a:p>
            <a:r>
              <a:rPr lang="en-GB" sz="3200" dirty="0">
                <a:solidFill>
                  <a:srgbClr val="FF0000"/>
                </a:solidFill>
              </a:rPr>
              <a:t>they make an </a:t>
            </a:r>
            <a:r>
              <a:rPr lang="en-GB" sz="3600" b="1" dirty="0">
                <a:solidFill>
                  <a:srgbClr val="FF0000"/>
                </a:solidFill>
              </a:rPr>
              <a:t>acid.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</a:p>
          <a:p>
            <a:pPr algn="ctr"/>
            <a:endParaRPr lang="en-GB" sz="3200" b="1" dirty="0">
              <a:solidFill>
                <a:srgbClr val="FF0000"/>
              </a:solidFill>
            </a:endParaRPr>
          </a:p>
        </p:txBody>
      </p:sp>
      <p:pic>
        <p:nvPicPr>
          <p:cNvPr id="2055" name="Picture 7" descr="aci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5963" y="333375"/>
            <a:ext cx="2016125" cy="31670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143372" y="4365625"/>
            <a:ext cx="428628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en-GB" sz="3200" dirty="0"/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have </a:t>
            </a:r>
            <a:r>
              <a:rPr lang="en-GB" sz="3200" dirty="0"/>
              <a:t>a </a:t>
            </a:r>
            <a:r>
              <a:rPr lang="en-GB" sz="3200" b="1" dirty="0">
                <a:solidFill>
                  <a:srgbClr val="FF0000"/>
                </a:solidFill>
              </a:rPr>
              <a:t>sour taste.</a:t>
            </a:r>
            <a:r>
              <a:rPr lang="en-GB" sz="3200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sz="3200" smtClean="0"/>
              <a:t>are </a:t>
            </a:r>
            <a:r>
              <a:rPr lang="en-GB" sz="3200" b="1" smtClean="0">
                <a:solidFill>
                  <a:srgbClr val="FF6600"/>
                </a:solidFill>
              </a:rPr>
              <a:t>corrosive to metals.</a:t>
            </a:r>
            <a:r>
              <a:rPr lang="en-GB" sz="3200" smtClean="0"/>
              <a:t> </a:t>
            </a:r>
            <a:endParaRPr lang="en-GB" sz="3200" dirty="0" smtClean="0"/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Excess of H+ ions</a:t>
            </a:r>
            <a:endParaRPr lang="en-GB" sz="3200" dirty="0"/>
          </a:p>
          <a:p>
            <a:pPr>
              <a:spcBef>
                <a:spcPct val="50000"/>
              </a:spcBef>
            </a:pPr>
            <a:endParaRPr lang="en-GB" sz="3200" dirty="0"/>
          </a:p>
        </p:txBody>
      </p:sp>
      <p:pic>
        <p:nvPicPr>
          <p:cNvPr id="2060" name="Picture 12" descr="sci_dia_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3716338"/>
            <a:ext cx="2386013" cy="280987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71472" y="214290"/>
            <a:ext cx="20697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Acids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3" name="SMARTInkAnnotation42"/>
          <p:cNvSpPr/>
          <p:nvPr/>
        </p:nvSpPr>
        <p:spPr>
          <a:xfrm>
            <a:off x="5712143" y="3943350"/>
            <a:ext cx="1" cy="8574"/>
          </a:xfrm>
          <a:custGeom>
            <a:avLst/>
            <a:gdLst/>
            <a:ahLst/>
            <a:cxnLst/>
            <a:rect l="0" t="0" r="0" b="0"/>
            <a:pathLst>
              <a:path w="1" h="8574">
                <a:moveTo>
                  <a:pt x="0" y="8573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52"/>
          <p:cNvSpPr/>
          <p:nvPr/>
        </p:nvSpPr>
        <p:spPr>
          <a:xfrm>
            <a:off x="3089062" y="445770"/>
            <a:ext cx="42759" cy="308611"/>
          </a:xfrm>
          <a:custGeom>
            <a:avLst/>
            <a:gdLst/>
            <a:ahLst/>
            <a:cxnLst/>
            <a:rect l="0" t="0" r="0" b="0"/>
            <a:pathLst>
              <a:path w="42759" h="308611">
                <a:moveTo>
                  <a:pt x="8469" y="0"/>
                </a:moveTo>
                <a:lnTo>
                  <a:pt x="8469" y="4939"/>
                </a:lnTo>
                <a:lnTo>
                  <a:pt x="8469" y="2830"/>
                </a:lnTo>
                <a:lnTo>
                  <a:pt x="7516" y="2839"/>
                </a:lnTo>
                <a:lnTo>
                  <a:pt x="5929" y="3798"/>
                </a:lnTo>
                <a:lnTo>
                  <a:pt x="1088" y="7629"/>
                </a:lnTo>
                <a:lnTo>
                  <a:pt x="690" y="8896"/>
                </a:lnTo>
                <a:lnTo>
                  <a:pt x="131" y="16183"/>
                </a:lnTo>
                <a:lnTo>
                  <a:pt x="0" y="24972"/>
                </a:lnTo>
                <a:lnTo>
                  <a:pt x="918" y="29031"/>
                </a:lnTo>
                <a:lnTo>
                  <a:pt x="2482" y="32689"/>
                </a:lnTo>
                <a:lnTo>
                  <a:pt x="4477" y="36080"/>
                </a:lnTo>
                <a:lnTo>
                  <a:pt x="5808" y="40246"/>
                </a:lnTo>
                <a:lnTo>
                  <a:pt x="6695" y="44928"/>
                </a:lnTo>
                <a:lnTo>
                  <a:pt x="7286" y="49955"/>
                </a:lnTo>
                <a:lnTo>
                  <a:pt x="7680" y="55211"/>
                </a:lnTo>
                <a:lnTo>
                  <a:pt x="7943" y="60620"/>
                </a:lnTo>
                <a:lnTo>
                  <a:pt x="8235" y="72662"/>
                </a:lnTo>
                <a:lnTo>
                  <a:pt x="8438" y="107429"/>
                </a:lnTo>
                <a:lnTo>
                  <a:pt x="9400" y="114482"/>
                </a:lnTo>
                <a:lnTo>
                  <a:pt x="10995" y="122041"/>
                </a:lnTo>
                <a:lnTo>
                  <a:pt x="13010" y="129938"/>
                </a:lnTo>
                <a:lnTo>
                  <a:pt x="13401" y="137108"/>
                </a:lnTo>
                <a:lnTo>
                  <a:pt x="12710" y="143793"/>
                </a:lnTo>
                <a:lnTo>
                  <a:pt x="11296" y="150154"/>
                </a:lnTo>
                <a:lnTo>
                  <a:pt x="11306" y="157253"/>
                </a:lnTo>
                <a:lnTo>
                  <a:pt x="12265" y="164843"/>
                </a:lnTo>
                <a:lnTo>
                  <a:pt x="13857" y="172760"/>
                </a:lnTo>
                <a:lnTo>
                  <a:pt x="14918" y="179944"/>
                </a:lnTo>
                <a:lnTo>
                  <a:pt x="15625" y="186637"/>
                </a:lnTo>
                <a:lnTo>
                  <a:pt x="16097" y="193005"/>
                </a:lnTo>
                <a:lnTo>
                  <a:pt x="16412" y="199155"/>
                </a:lnTo>
                <a:lnTo>
                  <a:pt x="16761" y="211068"/>
                </a:lnTo>
                <a:lnTo>
                  <a:pt x="17807" y="216912"/>
                </a:lnTo>
                <a:lnTo>
                  <a:pt x="19457" y="222713"/>
                </a:lnTo>
                <a:lnTo>
                  <a:pt x="21509" y="228485"/>
                </a:lnTo>
                <a:lnTo>
                  <a:pt x="23829" y="234239"/>
                </a:lnTo>
                <a:lnTo>
                  <a:pt x="26329" y="239979"/>
                </a:lnTo>
                <a:lnTo>
                  <a:pt x="28948" y="245711"/>
                </a:lnTo>
                <a:lnTo>
                  <a:pt x="30694" y="251437"/>
                </a:lnTo>
                <a:lnTo>
                  <a:pt x="31858" y="257160"/>
                </a:lnTo>
                <a:lnTo>
                  <a:pt x="32634" y="262880"/>
                </a:lnTo>
                <a:lnTo>
                  <a:pt x="34104" y="267646"/>
                </a:lnTo>
                <a:lnTo>
                  <a:pt x="36036" y="271775"/>
                </a:lnTo>
                <a:lnTo>
                  <a:pt x="38277" y="275481"/>
                </a:lnTo>
                <a:lnTo>
                  <a:pt x="39771" y="278904"/>
                </a:lnTo>
                <a:lnTo>
                  <a:pt x="40766" y="282139"/>
                </a:lnTo>
                <a:lnTo>
                  <a:pt x="41873" y="289225"/>
                </a:lnTo>
                <a:lnTo>
                  <a:pt x="42365" y="298724"/>
                </a:lnTo>
                <a:lnTo>
                  <a:pt x="42758" y="3086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53"/>
          <p:cNvSpPr/>
          <p:nvPr/>
        </p:nvSpPr>
        <p:spPr>
          <a:xfrm>
            <a:off x="3217545" y="420052"/>
            <a:ext cx="60009" cy="308612"/>
          </a:xfrm>
          <a:custGeom>
            <a:avLst/>
            <a:gdLst/>
            <a:ahLst/>
            <a:cxnLst/>
            <a:rect l="0" t="0" r="0" b="0"/>
            <a:pathLst>
              <a:path w="60009" h="308612">
                <a:moveTo>
                  <a:pt x="0" y="0"/>
                </a:moveTo>
                <a:lnTo>
                  <a:pt x="4551" y="0"/>
                </a:lnTo>
                <a:lnTo>
                  <a:pt x="5891" y="953"/>
                </a:lnTo>
                <a:lnTo>
                  <a:pt x="6785" y="2540"/>
                </a:lnTo>
                <a:lnTo>
                  <a:pt x="8220" y="7381"/>
                </a:lnTo>
                <a:lnTo>
                  <a:pt x="9290" y="9683"/>
                </a:lnTo>
                <a:lnTo>
                  <a:pt x="13019" y="17321"/>
                </a:lnTo>
                <a:lnTo>
                  <a:pt x="14394" y="22025"/>
                </a:lnTo>
                <a:lnTo>
                  <a:pt x="15311" y="27066"/>
                </a:lnTo>
                <a:lnTo>
                  <a:pt x="15923" y="32332"/>
                </a:lnTo>
                <a:lnTo>
                  <a:pt x="17282" y="36795"/>
                </a:lnTo>
                <a:lnTo>
                  <a:pt x="19142" y="40722"/>
                </a:lnTo>
                <a:lnTo>
                  <a:pt x="21334" y="44293"/>
                </a:lnTo>
                <a:lnTo>
                  <a:pt x="22795" y="49531"/>
                </a:lnTo>
                <a:lnTo>
                  <a:pt x="23769" y="55881"/>
                </a:lnTo>
                <a:lnTo>
                  <a:pt x="24419" y="62972"/>
                </a:lnTo>
                <a:lnTo>
                  <a:pt x="24852" y="68651"/>
                </a:lnTo>
                <a:lnTo>
                  <a:pt x="25333" y="77502"/>
                </a:lnTo>
                <a:lnTo>
                  <a:pt x="25547" y="89691"/>
                </a:lnTo>
                <a:lnTo>
                  <a:pt x="25684" y="120799"/>
                </a:lnTo>
                <a:lnTo>
                  <a:pt x="26648" y="129110"/>
                </a:lnTo>
                <a:lnTo>
                  <a:pt x="28243" y="137509"/>
                </a:lnTo>
                <a:lnTo>
                  <a:pt x="30258" y="145965"/>
                </a:lnTo>
                <a:lnTo>
                  <a:pt x="31603" y="153508"/>
                </a:lnTo>
                <a:lnTo>
                  <a:pt x="32498" y="160441"/>
                </a:lnTo>
                <a:lnTo>
                  <a:pt x="33096" y="166968"/>
                </a:lnTo>
                <a:lnTo>
                  <a:pt x="33494" y="173225"/>
                </a:lnTo>
                <a:lnTo>
                  <a:pt x="33936" y="185257"/>
                </a:lnTo>
                <a:lnTo>
                  <a:pt x="34185" y="207291"/>
                </a:lnTo>
                <a:lnTo>
                  <a:pt x="35173" y="214394"/>
                </a:lnTo>
                <a:lnTo>
                  <a:pt x="36784" y="221035"/>
                </a:lnTo>
                <a:lnTo>
                  <a:pt x="38810" y="227367"/>
                </a:lnTo>
                <a:lnTo>
                  <a:pt x="40161" y="233493"/>
                </a:lnTo>
                <a:lnTo>
                  <a:pt x="41062" y="239482"/>
                </a:lnTo>
                <a:lnTo>
                  <a:pt x="41662" y="245380"/>
                </a:lnTo>
                <a:lnTo>
                  <a:pt x="43015" y="250264"/>
                </a:lnTo>
                <a:lnTo>
                  <a:pt x="44869" y="254473"/>
                </a:lnTo>
                <a:lnTo>
                  <a:pt x="47058" y="258231"/>
                </a:lnTo>
                <a:lnTo>
                  <a:pt x="48517" y="262642"/>
                </a:lnTo>
                <a:lnTo>
                  <a:pt x="49490" y="267487"/>
                </a:lnTo>
                <a:lnTo>
                  <a:pt x="50138" y="272623"/>
                </a:lnTo>
                <a:lnTo>
                  <a:pt x="51523" y="276998"/>
                </a:lnTo>
                <a:lnTo>
                  <a:pt x="53399" y="280868"/>
                </a:lnTo>
                <a:lnTo>
                  <a:pt x="55602" y="284401"/>
                </a:lnTo>
                <a:lnTo>
                  <a:pt x="57070" y="287708"/>
                </a:lnTo>
                <a:lnTo>
                  <a:pt x="58702" y="293923"/>
                </a:lnTo>
                <a:lnTo>
                  <a:pt x="59621" y="302777"/>
                </a:lnTo>
                <a:lnTo>
                  <a:pt x="60008" y="30861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54"/>
          <p:cNvSpPr/>
          <p:nvPr/>
        </p:nvSpPr>
        <p:spPr>
          <a:xfrm>
            <a:off x="3106103" y="625792"/>
            <a:ext cx="154306" cy="25614"/>
          </a:xfrm>
          <a:custGeom>
            <a:avLst/>
            <a:gdLst/>
            <a:ahLst/>
            <a:cxnLst/>
            <a:rect l="0" t="0" r="0" b="0"/>
            <a:pathLst>
              <a:path w="154306" h="25614">
                <a:moveTo>
                  <a:pt x="0" y="17146"/>
                </a:moveTo>
                <a:lnTo>
                  <a:pt x="0" y="21696"/>
                </a:lnTo>
                <a:lnTo>
                  <a:pt x="952" y="23037"/>
                </a:lnTo>
                <a:lnTo>
                  <a:pt x="2539" y="23931"/>
                </a:lnTo>
                <a:lnTo>
                  <a:pt x="4550" y="24526"/>
                </a:lnTo>
                <a:lnTo>
                  <a:pt x="9324" y="25188"/>
                </a:lnTo>
                <a:lnTo>
                  <a:pt x="11931" y="25365"/>
                </a:lnTo>
                <a:lnTo>
                  <a:pt x="14622" y="25483"/>
                </a:lnTo>
                <a:lnTo>
                  <a:pt x="20151" y="25613"/>
                </a:lnTo>
                <a:lnTo>
                  <a:pt x="23911" y="24696"/>
                </a:lnTo>
                <a:lnTo>
                  <a:pt x="28323" y="23132"/>
                </a:lnTo>
                <a:lnTo>
                  <a:pt x="33170" y="21136"/>
                </a:lnTo>
                <a:lnTo>
                  <a:pt x="37353" y="19806"/>
                </a:lnTo>
                <a:lnTo>
                  <a:pt x="41095" y="18919"/>
                </a:lnTo>
                <a:lnTo>
                  <a:pt x="44541" y="18328"/>
                </a:lnTo>
                <a:lnTo>
                  <a:pt x="48744" y="16981"/>
                </a:lnTo>
                <a:lnTo>
                  <a:pt x="53451" y="15131"/>
                </a:lnTo>
                <a:lnTo>
                  <a:pt x="58494" y="12945"/>
                </a:lnTo>
                <a:lnTo>
                  <a:pt x="63761" y="11488"/>
                </a:lnTo>
                <a:lnTo>
                  <a:pt x="69177" y="10516"/>
                </a:lnTo>
                <a:lnTo>
                  <a:pt x="74693" y="9868"/>
                </a:lnTo>
                <a:lnTo>
                  <a:pt x="79323" y="9437"/>
                </a:lnTo>
                <a:lnTo>
                  <a:pt x="83362" y="9149"/>
                </a:lnTo>
                <a:lnTo>
                  <a:pt x="87007" y="8957"/>
                </a:lnTo>
                <a:lnTo>
                  <a:pt x="91342" y="7876"/>
                </a:lnTo>
                <a:lnTo>
                  <a:pt x="96137" y="6204"/>
                </a:lnTo>
                <a:lnTo>
                  <a:pt x="101239" y="4136"/>
                </a:lnTo>
                <a:lnTo>
                  <a:pt x="106545" y="2757"/>
                </a:lnTo>
                <a:lnTo>
                  <a:pt x="111987" y="1838"/>
                </a:lnTo>
                <a:lnTo>
                  <a:pt x="117520" y="1226"/>
                </a:lnTo>
                <a:lnTo>
                  <a:pt x="122162" y="817"/>
                </a:lnTo>
                <a:lnTo>
                  <a:pt x="126209" y="545"/>
                </a:lnTo>
                <a:lnTo>
                  <a:pt x="133245" y="243"/>
                </a:lnTo>
                <a:lnTo>
                  <a:pt x="142561" y="72"/>
                </a:lnTo>
                <a:lnTo>
                  <a:pt x="15430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55"/>
          <p:cNvSpPr/>
          <p:nvPr/>
        </p:nvSpPr>
        <p:spPr>
          <a:xfrm>
            <a:off x="3320779" y="780098"/>
            <a:ext cx="308097" cy="325606"/>
          </a:xfrm>
          <a:custGeom>
            <a:avLst/>
            <a:gdLst/>
            <a:ahLst/>
            <a:cxnLst/>
            <a:rect l="0" t="0" r="0" b="0"/>
            <a:pathLst>
              <a:path w="308097" h="325606">
                <a:moveTo>
                  <a:pt x="93934" y="0"/>
                </a:moveTo>
                <a:lnTo>
                  <a:pt x="93934" y="4550"/>
                </a:lnTo>
                <a:lnTo>
                  <a:pt x="92981" y="4938"/>
                </a:lnTo>
                <a:lnTo>
                  <a:pt x="91394" y="4245"/>
                </a:lnTo>
                <a:lnTo>
                  <a:pt x="86553" y="838"/>
                </a:lnTo>
                <a:lnTo>
                  <a:pt x="85203" y="1511"/>
                </a:lnTo>
                <a:lnTo>
                  <a:pt x="78085" y="7454"/>
                </a:lnTo>
                <a:lnTo>
                  <a:pt x="72285" y="8075"/>
                </a:lnTo>
                <a:lnTo>
                  <a:pt x="62141" y="8474"/>
                </a:lnTo>
                <a:lnTo>
                  <a:pt x="58214" y="11068"/>
                </a:lnTo>
                <a:lnTo>
                  <a:pt x="50647" y="17884"/>
                </a:lnTo>
                <a:lnTo>
                  <a:pt x="42373" y="25936"/>
                </a:lnTo>
                <a:lnTo>
                  <a:pt x="22489" y="45732"/>
                </a:lnTo>
                <a:lnTo>
                  <a:pt x="20586" y="49538"/>
                </a:lnTo>
                <a:lnTo>
                  <a:pt x="16956" y="63996"/>
                </a:lnTo>
                <a:lnTo>
                  <a:pt x="14993" y="69334"/>
                </a:lnTo>
                <a:lnTo>
                  <a:pt x="12732" y="74797"/>
                </a:lnTo>
                <a:lnTo>
                  <a:pt x="11224" y="80345"/>
                </a:lnTo>
                <a:lnTo>
                  <a:pt x="10219" y="85948"/>
                </a:lnTo>
                <a:lnTo>
                  <a:pt x="9549" y="91589"/>
                </a:lnTo>
                <a:lnTo>
                  <a:pt x="8805" y="100396"/>
                </a:lnTo>
                <a:lnTo>
                  <a:pt x="8606" y="104078"/>
                </a:lnTo>
                <a:lnTo>
                  <a:pt x="7521" y="109390"/>
                </a:lnTo>
                <a:lnTo>
                  <a:pt x="5845" y="115789"/>
                </a:lnTo>
                <a:lnTo>
                  <a:pt x="3775" y="122913"/>
                </a:lnTo>
                <a:lnTo>
                  <a:pt x="2396" y="129567"/>
                </a:lnTo>
                <a:lnTo>
                  <a:pt x="1476" y="135908"/>
                </a:lnTo>
                <a:lnTo>
                  <a:pt x="863" y="142040"/>
                </a:lnTo>
                <a:lnTo>
                  <a:pt x="454" y="148033"/>
                </a:lnTo>
                <a:lnTo>
                  <a:pt x="181" y="153934"/>
                </a:lnTo>
                <a:lnTo>
                  <a:pt x="0" y="159772"/>
                </a:lnTo>
                <a:lnTo>
                  <a:pt x="831" y="165570"/>
                </a:lnTo>
                <a:lnTo>
                  <a:pt x="2338" y="171340"/>
                </a:lnTo>
                <a:lnTo>
                  <a:pt x="4295" y="177091"/>
                </a:lnTo>
                <a:lnTo>
                  <a:pt x="5599" y="183783"/>
                </a:lnTo>
                <a:lnTo>
                  <a:pt x="6469" y="191102"/>
                </a:lnTo>
                <a:lnTo>
                  <a:pt x="7049" y="198839"/>
                </a:lnTo>
                <a:lnTo>
                  <a:pt x="8388" y="205901"/>
                </a:lnTo>
                <a:lnTo>
                  <a:pt x="10234" y="212515"/>
                </a:lnTo>
                <a:lnTo>
                  <a:pt x="12416" y="218829"/>
                </a:lnTo>
                <a:lnTo>
                  <a:pt x="17381" y="228385"/>
                </a:lnTo>
                <a:lnTo>
                  <a:pt x="32881" y="251382"/>
                </a:lnTo>
                <a:lnTo>
                  <a:pt x="37039" y="257123"/>
                </a:lnTo>
                <a:lnTo>
                  <a:pt x="44200" y="266042"/>
                </a:lnTo>
                <a:lnTo>
                  <a:pt x="53097" y="275720"/>
                </a:lnTo>
                <a:lnTo>
                  <a:pt x="58137" y="280968"/>
                </a:lnTo>
                <a:lnTo>
                  <a:pt x="63402" y="285420"/>
                </a:lnTo>
                <a:lnTo>
                  <a:pt x="68816" y="289340"/>
                </a:lnTo>
                <a:lnTo>
                  <a:pt x="74332" y="292905"/>
                </a:lnTo>
                <a:lnTo>
                  <a:pt x="82999" y="299407"/>
                </a:lnTo>
                <a:lnTo>
                  <a:pt x="90979" y="305472"/>
                </a:lnTo>
                <a:lnTo>
                  <a:pt x="95774" y="308423"/>
                </a:lnTo>
                <a:lnTo>
                  <a:pt x="100875" y="311343"/>
                </a:lnTo>
                <a:lnTo>
                  <a:pt x="107134" y="314242"/>
                </a:lnTo>
                <a:lnTo>
                  <a:pt x="114164" y="317127"/>
                </a:lnTo>
                <a:lnTo>
                  <a:pt x="121708" y="320003"/>
                </a:lnTo>
                <a:lnTo>
                  <a:pt x="128642" y="321920"/>
                </a:lnTo>
                <a:lnTo>
                  <a:pt x="135170" y="323198"/>
                </a:lnTo>
                <a:lnTo>
                  <a:pt x="141428" y="324050"/>
                </a:lnTo>
                <a:lnTo>
                  <a:pt x="148456" y="324618"/>
                </a:lnTo>
                <a:lnTo>
                  <a:pt x="155999" y="324997"/>
                </a:lnTo>
                <a:lnTo>
                  <a:pt x="171049" y="325418"/>
                </a:lnTo>
                <a:lnTo>
                  <a:pt x="184087" y="325605"/>
                </a:lnTo>
                <a:lnTo>
                  <a:pt x="191183" y="324702"/>
                </a:lnTo>
                <a:lnTo>
                  <a:pt x="198772" y="323148"/>
                </a:lnTo>
                <a:lnTo>
                  <a:pt x="206688" y="321159"/>
                </a:lnTo>
                <a:lnTo>
                  <a:pt x="213870" y="319834"/>
                </a:lnTo>
                <a:lnTo>
                  <a:pt x="220565" y="318950"/>
                </a:lnTo>
                <a:lnTo>
                  <a:pt x="226932" y="318361"/>
                </a:lnTo>
                <a:lnTo>
                  <a:pt x="233081" y="316063"/>
                </a:lnTo>
                <a:lnTo>
                  <a:pt x="239086" y="312626"/>
                </a:lnTo>
                <a:lnTo>
                  <a:pt x="244995" y="308430"/>
                </a:lnTo>
                <a:lnTo>
                  <a:pt x="250839" y="304680"/>
                </a:lnTo>
                <a:lnTo>
                  <a:pt x="256639" y="301227"/>
                </a:lnTo>
                <a:lnTo>
                  <a:pt x="262412" y="297973"/>
                </a:lnTo>
                <a:lnTo>
                  <a:pt x="271365" y="291817"/>
                </a:lnTo>
                <a:lnTo>
                  <a:pt x="275086" y="288842"/>
                </a:lnTo>
                <a:lnTo>
                  <a:pt x="281761" y="280457"/>
                </a:lnTo>
                <a:lnTo>
                  <a:pt x="287902" y="270380"/>
                </a:lnTo>
                <a:lnTo>
                  <a:pt x="290873" y="265025"/>
                </a:lnTo>
                <a:lnTo>
                  <a:pt x="296715" y="253996"/>
                </a:lnTo>
                <a:lnTo>
                  <a:pt x="302486" y="242745"/>
                </a:lnTo>
                <a:lnTo>
                  <a:pt x="304406" y="237077"/>
                </a:lnTo>
                <a:lnTo>
                  <a:pt x="305686" y="231394"/>
                </a:lnTo>
                <a:lnTo>
                  <a:pt x="306539" y="225700"/>
                </a:lnTo>
                <a:lnTo>
                  <a:pt x="307487" y="216833"/>
                </a:lnTo>
                <a:lnTo>
                  <a:pt x="307909" y="208765"/>
                </a:lnTo>
                <a:lnTo>
                  <a:pt x="308096" y="198829"/>
                </a:lnTo>
                <a:lnTo>
                  <a:pt x="307194" y="193513"/>
                </a:lnTo>
                <a:lnTo>
                  <a:pt x="305640" y="188063"/>
                </a:lnTo>
                <a:lnTo>
                  <a:pt x="303651" y="182525"/>
                </a:lnTo>
                <a:lnTo>
                  <a:pt x="301373" y="176928"/>
                </a:lnTo>
                <a:lnTo>
                  <a:pt x="298901" y="171292"/>
                </a:lnTo>
                <a:lnTo>
                  <a:pt x="293615" y="159950"/>
                </a:lnTo>
                <a:lnTo>
                  <a:pt x="288091" y="148558"/>
                </a:lnTo>
                <a:lnTo>
                  <a:pt x="284332" y="142854"/>
                </a:lnTo>
                <a:lnTo>
                  <a:pt x="279921" y="137146"/>
                </a:lnTo>
                <a:lnTo>
                  <a:pt x="275075" y="131435"/>
                </a:lnTo>
                <a:lnTo>
                  <a:pt x="270892" y="125723"/>
                </a:lnTo>
                <a:lnTo>
                  <a:pt x="267151" y="120010"/>
                </a:lnTo>
                <a:lnTo>
                  <a:pt x="263705" y="114297"/>
                </a:lnTo>
                <a:lnTo>
                  <a:pt x="259501" y="108583"/>
                </a:lnTo>
                <a:lnTo>
                  <a:pt x="254795" y="102868"/>
                </a:lnTo>
                <a:lnTo>
                  <a:pt x="249752" y="97154"/>
                </a:lnTo>
                <a:lnTo>
                  <a:pt x="244485" y="92392"/>
                </a:lnTo>
                <a:lnTo>
                  <a:pt x="239069" y="88264"/>
                </a:lnTo>
                <a:lnTo>
                  <a:pt x="233553" y="84560"/>
                </a:lnTo>
                <a:lnTo>
                  <a:pt x="227971" y="81138"/>
                </a:lnTo>
                <a:lnTo>
                  <a:pt x="222344" y="77905"/>
                </a:lnTo>
                <a:lnTo>
                  <a:pt x="216688" y="74796"/>
                </a:lnTo>
                <a:lnTo>
                  <a:pt x="210060" y="71772"/>
                </a:lnTo>
                <a:lnTo>
                  <a:pt x="202783" y="68803"/>
                </a:lnTo>
                <a:lnTo>
                  <a:pt x="195075" y="65871"/>
                </a:lnTo>
                <a:lnTo>
                  <a:pt x="188984" y="62964"/>
                </a:lnTo>
                <a:lnTo>
                  <a:pt x="179676" y="57194"/>
                </a:lnTo>
                <a:lnTo>
                  <a:pt x="173955" y="55274"/>
                </a:lnTo>
                <a:lnTo>
                  <a:pt x="167283" y="53994"/>
                </a:lnTo>
                <a:lnTo>
                  <a:pt x="159979" y="53141"/>
                </a:lnTo>
                <a:lnTo>
                  <a:pt x="153204" y="51620"/>
                </a:lnTo>
                <a:lnTo>
                  <a:pt x="146782" y="49653"/>
                </a:lnTo>
                <a:lnTo>
                  <a:pt x="140596" y="47389"/>
                </a:lnTo>
                <a:lnTo>
                  <a:pt x="134567" y="46833"/>
                </a:lnTo>
                <a:lnTo>
                  <a:pt x="128642" y="47414"/>
                </a:lnTo>
                <a:lnTo>
                  <a:pt x="122788" y="48754"/>
                </a:lnTo>
                <a:lnTo>
                  <a:pt x="116980" y="49648"/>
                </a:lnTo>
                <a:lnTo>
                  <a:pt x="111203" y="50243"/>
                </a:lnTo>
                <a:lnTo>
                  <a:pt x="105447" y="50640"/>
                </a:lnTo>
                <a:lnTo>
                  <a:pt x="99704" y="50905"/>
                </a:lnTo>
                <a:lnTo>
                  <a:pt x="88243" y="51199"/>
                </a:lnTo>
                <a:lnTo>
                  <a:pt x="83473" y="52230"/>
                </a:lnTo>
                <a:lnTo>
                  <a:pt x="75632" y="55916"/>
                </a:lnTo>
                <a:lnTo>
                  <a:pt x="68972" y="60729"/>
                </a:lnTo>
                <a:lnTo>
                  <a:pt x="59644" y="685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56"/>
          <p:cNvSpPr/>
          <p:nvPr/>
        </p:nvSpPr>
        <p:spPr>
          <a:xfrm>
            <a:off x="3569018" y="411480"/>
            <a:ext cx="25718" cy="342901"/>
          </a:xfrm>
          <a:custGeom>
            <a:avLst/>
            <a:gdLst/>
            <a:ahLst/>
            <a:cxnLst/>
            <a:rect l="0" t="0" r="0" b="0"/>
            <a:pathLst>
              <a:path w="25718" h="342901">
                <a:moveTo>
                  <a:pt x="25717" y="0"/>
                </a:moveTo>
                <a:lnTo>
                  <a:pt x="25717" y="4551"/>
                </a:lnTo>
                <a:lnTo>
                  <a:pt x="24765" y="7796"/>
                </a:lnTo>
                <a:lnTo>
                  <a:pt x="23177" y="11865"/>
                </a:lnTo>
                <a:lnTo>
                  <a:pt x="21167" y="16483"/>
                </a:lnTo>
                <a:lnTo>
                  <a:pt x="19826" y="20513"/>
                </a:lnTo>
                <a:lnTo>
                  <a:pt x="18932" y="24153"/>
                </a:lnTo>
                <a:lnTo>
                  <a:pt x="18336" y="27532"/>
                </a:lnTo>
                <a:lnTo>
                  <a:pt x="17674" y="36366"/>
                </a:lnTo>
                <a:lnTo>
                  <a:pt x="17498" y="41389"/>
                </a:lnTo>
                <a:lnTo>
                  <a:pt x="17250" y="62111"/>
                </a:lnTo>
                <a:lnTo>
                  <a:pt x="17154" y="107076"/>
                </a:lnTo>
                <a:lnTo>
                  <a:pt x="16198" y="114247"/>
                </a:lnTo>
                <a:lnTo>
                  <a:pt x="14609" y="121884"/>
                </a:lnTo>
                <a:lnTo>
                  <a:pt x="12597" y="129834"/>
                </a:lnTo>
                <a:lnTo>
                  <a:pt x="11256" y="138943"/>
                </a:lnTo>
                <a:lnTo>
                  <a:pt x="10361" y="148826"/>
                </a:lnTo>
                <a:lnTo>
                  <a:pt x="9367" y="168063"/>
                </a:lnTo>
                <a:lnTo>
                  <a:pt x="8926" y="182962"/>
                </a:lnTo>
                <a:lnTo>
                  <a:pt x="7856" y="191507"/>
                </a:lnTo>
                <a:lnTo>
                  <a:pt x="6189" y="201014"/>
                </a:lnTo>
                <a:lnTo>
                  <a:pt x="4126" y="211162"/>
                </a:lnTo>
                <a:lnTo>
                  <a:pt x="3703" y="219832"/>
                </a:lnTo>
                <a:lnTo>
                  <a:pt x="4374" y="227517"/>
                </a:lnTo>
                <a:lnTo>
                  <a:pt x="5773" y="234546"/>
                </a:lnTo>
                <a:lnTo>
                  <a:pt x="6706" y="242089"/>
                </a:lnTo>
                <a:lnTo>
                  <a:pt x="7328" y="249975"/>
                </a:lnTo>
                <a:lnTo>
                  <a:pt x="7743" y="258090"/>
                </a:lnTo>
                <a:lnTo>
                  <a:pt x="8204" y="274727"/>
                </a:lnTo>
                <a:lnTo>
                  <a:pt x="8326" y="283164"/>
                </a:lnTo>
                <a:lnTo>
                  <a:pt x="7456" y="290693"/>
                </a:lnTo>
                <a:lnTo>
                  <a:pt x="5923" y="297618"/>
                </a:lnTo>
                <a:lnTo>
                  <a:pt x="3948" y="304139"/>
                </a:lnTo>
                <a:lnTo>
                  <a:pt x="2633" y="310392"/>
                </a:lnTo>
                <a:lnTo>
                  <a:pt x="1755" y="316466"/>
                </a:lnTo>
                <a:lnTo>
                  <a:pt x="1170" y="322420"/>
                </a:lnTo>
                <a:lnTo>
                  <a:pt x="520" y="331575"/>
                </a:lnTo>
                <a:lnTo>
                  <a:pt x="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57"/>
          <p:cNvSpPr/>
          <p:nvPr/>
        </p:nvSpPr>
        <p:spPr>
          <a:xfrm>
            <a:off x="3663315" y="420052"/>
            <a:ext cx="42864" cy="360047"/>
          </a:xfrm>
          <a:custGeom>
            <a:avLst/>
            <a:gdLst/>
            <a:ahLst/>
            <a:cxnLst/>
            <a:rect l="0" t="0" r="0" b="0"/>
            <a:pathLst>
              <a:path w="42864" h="360047">
                <a:moveTo>
                  <a:pt x="0" y="0"/>
                </a:moveTo>
                <a:lnTo>
                  <a:pt x="0" y="86349"/>
                </a:lnTo>
                <a:lnTo>
                  <a:pt x="952" y="93761"/>
                </a:lnTo>
                <a:lnTo>
                  <a:pt x="2540" y="100607"/>
                </a:lnTo>
                <a:lnTo>
                  <a:pt x="4551" y="107077"/>
                </a:lnTo>
                <a:lnTo>
                  <a:pt x="5892" y="115200"/>
                </a:lnTo>
                <a:lnTo>
                  <a:pt x="6785" y="124425"/>
                </a:lnTo>
                <a:lnTo>
                  <a:pt x="7381" y="134385"/>
                </a:lnTo>
                <a:lnTo>
                  <a:pt x="8043" y="153072"/>
                </a:lnTo>
                <a:lnTo>
                  <a:pt x="8220" y="162056"/>
                </a:lnTo>
                <a:lnTo>
                  <a:pt x="9290" y="170902"/>
                </a:lnTo>
                <a:lnTo>
                  <a:pt x="10956" y="179657"/>
                </a:lnTo>
                <a:lnTo>
                  <a:pt x="13019" y="188352"/>
                </a:lnTo>
                <a:lnTo>
                  <a:pt x="14395" y="197005"/>
                </a:lnTo>
                <a:lnTo>
                  <a:pt x="15312" y="205632"/>
                </a:lnTo>
                <a:lnTo>
                  <a:pt x="15923" y="214241"/>
                </a:lnTo>
                <a:lnTo>
                  <a:pt x="17283" y="222837"/>
                </a:lnTo>
                <a:lnTo>
                  <a:pt x="19142" y="231426"/>
                </a:lnTo>
                <a:lnTo>
                  <a:pt x="21334" y="240009"/>
                </a:lnTo>
                <a:lnTo>
                  <a:pt x="22795" y="247636"/>
                </a:lnTo>
                <a:lnTo>
                  <a:pt x="23770" y="254626"/>
                </a:lnTo>
                <a:lnTo>
                  <a:pt x="24419" y="261191"/>
                </a:lnTo>
                <a:lnTo>
                  <a:pt x="25804" y="268425"/>
                </a:lnTo>
                <a:lnTo>
                  <a:pt x="27680" y="276105"/>
                </a:lnTo>
                <a:lnTo>
                  <a:pt x="29884" y="284083"/>
                </a:lnTo>
                <a:lnTo>
                  <a:pt x="31353" y="291306"/>
                </a:lnTo>
                <a:lnTo>
                  <a:pt x="32332" y="298027"/>
                </a:lnTo>
                <a:lnTo>
                  <a:pt x="32985" y="304412"/>
                </a:lnTo>
                <a:lnTo>
                  <a:pt x="33419" y="310574"/>
                </a:lnTo>
                <a:lnTo>
                  <a:pt x="33710" y="316587"/>
                </a:lnTo>
                <a:lnTo>
                  <a:pt x="33903" y="322501"/>
                </a:lnTo>
                <a:lnTo>
                  <a:pt x="34985" y="327396"/>
                </a:lnTo>
                <a:lnTo>
                  <a:pt x="36658" y="331611"/>
                </a:lnTo>
                <a:lnTo>
                  <a:pt x="38727" y="335375"/>
                </a:lnTo>
                <a:lnTo>
                  <a:pt x="40105" y="339788"/>
                </a:lnTo>
                <a:lnTo>
                  <a:pt x="41024" y="344636"/>
                </a:lnTo>
                <a:lnTo>
                  <a:pt x="42863" y="36004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58"/>
          <p:cNvSpPr/>
          <p:nvPr/>
        </p:nvSpPr>
        <p:spPr>
          <a:xfrm>
            <a:off x="3543300" y="634365"/>
            <a:ext cx="128589" cy="8574"/>
          </a:xfrm>
          <a:custGeom>
            <a:avLst/>
            <a:gdLst/>
            <a:ahLst/>
            <a:cxnLst/>
            <a:rect l="0" t="0" r="0" b="0"/>
            <a:pathLst>
              <a:path w="128589" h="8574">
                <a:moveTo>
                  <a:pt x="0" y="8573"/>
                </a:moveTo>
                <a:lnTo>
                  <a:pt x="0" y="4022"/>
                </a:lnTo>
                <a:lnTo>
                  <a:pt x="1905" y="2681"/>
                </a:lnTo>
                <a:lnTo>
                  <a:pt x="5080" y="1787"/>
                </a:lnTo>
                <a:lnTo>
                  <a:pt x="14762" y="353"/>
                </a:lnTo>
                <a:lnTo>
                  <a:pt x="18414" y="235"/>
                </a:lnTo>
                <a:lnTo>
                  <a:pt x="69156" y="14"/>
                </a:lnTo>
                <a:lnTo>
                  <a:pt x="12858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59"/>
          <p:cNvSpPr/>
          <p:nvPr/>
        </p:nvSpPr>
        <p:spPr>
          <a:xfrm>
            <a:off x="3329019" y="857251"/>
            <a:ext cx="274290" cy="185536"/>
          </a:xfrm>
          <a:custGeom>
            <a:avLst/>
            <a:gdLst/>
            <a:ahLst/>
            <a:cxnLst/>
            <a:rect l="0" t="0" r="0" b="0"/>
            <a:pathLst>
              <a:path w="274290" h="185536">
                <a:moveTo>
                  <a:pt x="8541" y="34289"/>
                </a:moveTo>
                <a:lnTo>
                  <a:pt x="1160" y="34289"/>
                </a:lnTo>
                <a:lnTo>
                  <a:pt x="763" y="33336"/>
                </a:lnTo>
                <a:lnTo>
                  <a:pt x="204" y="28398"/>
                </a:lnTo>
                <a:lnTo>
                  <a:pt x="0" y="26070"/>
                </a:lnTo>
                <a:lnTo>
                  <a:pt x="4529" y="25821"/>
                </a:lnTo>
                <a:lnTo>
                  <a:pt x="5866" y="24834"/>
                </a:lnTo>
                <a:lnTo>
                  <a:pt x="6758" y="23223"/>
                </a:lnTo>
                <a:lnTo>
                  <a:pt x="8189" y="18345"/>
                </a:lnTo>
                <a:lnTo>
                  <a:pt x="9259" y="17945"/>
                </a:lnTo>
                <a:lnTo>
                  <a:pt x="12988" y="17500"/>
                </a:lnTo>
                <a:lnTo>
                  <a:pt x="15316" y="16429"/>
                </a:lnTo>
                <a:lnTo>
                  <a:pt x="22190" y="11323"/>
                </a:lnTo>
                <a:lnTo>
                  <a:pt x="24133" y="9794"/>
                </a:lnTo>
                <a:lnTo>
                  <a:pt x="27536" y="9115"/>
                </a:lnTo>
                <a:lnTo>
                  <a:pt x="34807" y="8732"/>
                </a:lnTo>
                <a:lnTo>
                  <a:pt x="37481" y="8679"/>
                </a:lnTo>
                <a:lnTo>
                  <a:pt x="40217" y="7690"/>
                </a:lnTo>
                <a:lnTo>
                  <a:pt x="48619" y="2701"/>
                </a:lnTo>
                <a:lnTo>
                  <a:pt x="54293" y="1200"/>
                </a:lnTo>
                <a:lnTo>
                  <a:pt x="62531" y="533"/>
                </a:lnTo>
                <a:lnTo>
                  <a:pt x="71589" y="236"/>
                </a:lnTo>
                <a:lnTo>
                  <a:pt x="85166" y="46"/>
                </a:lnTo>
                <a:lnTo>
                  <a:pt x="122479" y="0"/>
                </a:lnTo>
                <a:lnTo>
                  <a:pt x="130935" y="2539"/>
                </a:lnTo>
                <a:lnTo>
                  <a:pt x="135857" y="4550"/>
                </a:lnTo>
                <a:lnTo>
                  <a:pt x="143866" y="6784"/>
                </a:lnTo>
                <a:lnTo>
                  <a:pt x="151553" y="8730"/>
                </a:lnTo>
                <a:lnTo>
                  <a:pt x="156270" y="10582"/>
                </a:lnTo>
                <a:lnTo>
                  <a:pt x="161320" y="12769"/>
                </a:lnTo>
                <a:lnTo>
                  <a:pt x="169471" y="15200"/>
                </a:lnTo>
                <a:lnTo>
                  <a:pt x="172977" y="15848"/>
                </a:lnTo>
                <a:lnTo>
                  <a:pt x="179414" y="19108"/>
                </a:lnTo>
                <a:lnTo>
                  <a:pt x="185449" y="23732"/>
                </a:lnTo>
                <a:lnTo>
                  <a:pt x="191307" y="28962"/>
                </a:lnTo>
                <a:lnTo>
                  <a:pt x="194203" y="30738"/>
                </a:lnTo>
                <a:lnTo>
                  <a:pt x="199960" y="32711"/>
                </a:lnTo>
                <a:lnTo>
                  <a:pt x="205694" y="36127"/>
                </a:lnTo>
                <a:lnTo>
                  <a:pt x="211417" y="40821"/>
                </a:lnTo>
                <a:lnTo>
                  <a:pt x="217136" y="46082"/>
                </a:lnTo>
                <a:lnTo>
                  <a:pt x="225711" y="54399"/>
                </a:lnTo>
                <a:lnTo>
                  <a:pt x="251782" y="80363"/>
                </a:lnTo>
                <a:lnTo>
                  <a:pt x="253569" y="83102"/>
                </a:lnTo>
                <a:lnTo>
                  <a:pt x="255555" y="88686"/>
                </a:lnTo>
                <a:lnTo>
                  <a:pt x="256438" y="94343"/>
                </a:lnTo>
                <a:lnTo>
                  <a:pt x="256673" y="97185"/>
                </a:lnTo>
                <a:lnTo>
                  <a:pt x="257783" y="100032"/>
                </a:lnTo>
                <a:lnTo>
                  <a:pt x="261555" y="105736"/>
                </a:lnTo>
                <a:lnTo>
                  <a:pt x="263867" y="111446"/>
                </a:lnTo>
                <a:lnTo>
                  <a:pt x="264894" y="117158"/>
                </a:lnTo>
                <a:lnTo>
                  <a:pt x="265351" y="122872"/>
                </a:lnTo>
                <a:lnTo>
                  <a:pt x="266425" y="125730"/>
                </a:lnTo>
                <a:lnTo>
                  <a:pt x="270159" y="131444"/>
                </a:lnTo>
                <a:lnTo>
                  <a:pt x="272453" y="137159"/>
                </a:lnTo>
                <a:lnTo>
                  <a:pt x="273926" y="144038"/>
                </a:lnTo>
                <a:lnTo>
                  <a:pt x="274182" y="149781"/>
                </a:lnTo>
                <a:lnTo>
                  <a:pt x="274288" y="171514"/>
                </a:lnTo>
                <a:lnTo>
                  <a:pt x="274289" y="184702"/>
                </a:lnTo>
                <a:lnTo>
                  <a:pt x="274289" y="182737"/>
                </a:lnTo>
                <a:lnTo>
                  <a:pt x="274289" y="185497"/>
                </a:lnTo>
                <a:lnTo>
                  <a:pt x="274289" y="180931"/>
                </a:lnTo>
                <a:lnTo>
                  <a:pt x="274289" y="185140"/>
                </a:lnTo>
                <a:lnTo>
                  <a:pt x="274289" y="182914"/>
                </a:lnTo>
                <a:lnTo>
                  <a:pt x="274289" y="185535"/>
                </a:lnTo>
                <a:lnTo>
                  <a:pt x="274289" y="18002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60"/>
          <p:cNvSpPr/>
          <p:nvPr/>
        </p:nvSpPr>
        <p:spPr>
          <a:xfrm>
            <a:off x="4494848" y="265747"/>
            <a:ext cx="68581" cy="342902"/>
          </a:xfrm>
          <a:custGeom>
            <a:avLst/>
            <a:gdLst/>
            <a:ahLst/>
            <a:cxnLst/>
            <a:rect l="0" t="0" r="0" b="0"/>
            <a:pathLst>
              <a:path w="68581" h="342902">
                <a:moveTo>
                  <a:pt x="0" y="0"/>
                </a:moveTo>
                <a:lnTo>
                  <a:pt x="11932" y="23864"/>
                </a:lnTo>
                <a:lnTo>
                  <a:pt x="13669" y="28292"/>
                </a:lnTo>
                <a:lnTo>
                  <a:pt x="15600" y="35752"/>
                </a:lnTo>
                <a:lnTo>
                  <a:pt x="17067" y="40027"/>
                </a:lnTo>
                <a:lnTo>
                  <a:pt x="18998" y="44782"/>
                </a:lnTo>
                <a:lnTo>
                  <a:pt x="21238" y="49858"/>
                </a:lnTo>
                <a:lnTo>
                  <a:pt x="23684" y="56099"/>
                </a:lnTo>
                <a:lnTo>
                  <a:pt x="28941" y="70653"/>
                </a:lnTo>
                <a:lnTo>
                  <a:pt x="30724" y="77582"/>
                </a:lnTo>
                <a:lnTo>
                  <a:pt x="31913" y="84107"/>
                </a:lnTo>
                <a:lnTo>
                  <a:pt x="32705" y="90361"/>
                </a:lnTo>
                <a:lnTo>
                  <a:pt x="33233" y="97388"/>
                </a:lnTo>
                <a:lnTo>
                  <a:pt x="33585" y="104931"/>
                </a:lnTo>
                <a:lnTo>
                  <a:pt x="33820" y="112817"/>
                </a:lnTo>
                <a:lnTo>
                  <a:pt x="34929" y="120931"/>
                </a:lnTo>
                <a:lnTo>
                  <a:pt x="36622" y="129198"/>
                </a:lnTo>
                <a:lnTo>
                  <a:pt x="38702" y="137567"/>
                </a:lnTo>
                <a:lnTo>
                  <a:pt x="40088" y="146004"/>
                </a:lnTo>
                <a:lnTo>
                  <a:pt x="41013" y="154486"/>
                </a:lnTo>
                <a:lnTo>
                  <a:pt x="41629" y="162999"/>
                </a:lnTo>
                <a:lnTo>
                  <a:pt x="42041" y="171531"/>
                </a:lnTo>
                <a:lnTo>
                  <a:pt x="42497" y="188631"/>
                </a:lnTo>
                <a:lnTo>
                  <a:pt x="43571" y="197192"/>
                </a:lnTo>
                <a:lnTo>
                  <a:pt x="45240" y="205756"/>
                </a:lnTo>
                <a:lnTo>
                  <a:pt x="47305" y="214324"/>
                </a:lnTo>
                <a:lnTo>
                  <a:pt x="48681" y="222893"/>
                </a:lnTo>
                <a:lnTo>
                  <a:pt x="49599" y="231463"/>
                </a:lnTo>
                <a:lnTo>
                  <a:pt x="50211" y="240034"/>
                </a:lnTo>
                <a:lnTo>
                  <a:pt x="50619" y="248605"/>
                </a:lnTo>
                <a:lnTo>
                  <a:pt x="51072" y="265749"/>
                </a:lnTo>
                <a:lnTo>
                  <a:pt x="52146" y="273369"/>
                </a:lnTo>
                <a:lnTo>
                  <a:pt x="53814" y="280353"/>
                </a:lnTo>
                <a:lnTo>
                  <a:pt x="55878" y="286915"/>
                </a:lnTo>
                <a:lnTo>
                  <a:pt x="57254" y="293194"/>
                </a:lnTo>
                <a:lnTo>
                  <a:pt x="58172" y="299286"/>
                </a:lnTo>
                <a:lnTo>
                  <a:pt x="58784" y="305251"/>
                </a:lnTo>
                <a:lnTo>
                  <a:pt x="59191" y="311134"/>
                </a:lnTo>
                <a:lnTo>
                  <a:pt x="59464" y="316960"/>
                </a:lnTo>
                <a:lnTo>
                  <a:pt x="59645" y="322749"/>
                </a:lnTo>
                <a:lnTo>
                  <a:pt x="60718" y="327562"/>
                </a:lnTo>
                <a:lnTo>
                  <a:pt x="62386" y="331722"/>
                </a:lnTo>
                <a:lnTo>
                  <a:pt x="68580" y="3429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" name="SMARTInkAnnotation61"/>
          <p:cNvSpPr/>
          <p:nvPr/>
        </p:nvSpPr>
        <p:spPr>
          <a:xfrm>
            <a:off x="4726305" y="231458"/>
            <a:ext cx="60009" cy="342900"/>
          </a:xfrm>
          <a:custGeom>
            <a:avLst/>
            <a:gdLst/>
            <a:ahLst/>
            <a:cxnLst/>
            <a:rect l="0" t="0" r="0" b="0"/>
            <a:pathLst>
              <a:path w="60009" h="342900">
                <a:moveTo>
                  <a:pt x="0" y="0"/>
                </a:moveTo>
                <a:lnTo>
                  <a:pt x="0" y="9101"/>
                </a:lnTo>
                <a:lnTo>
                  <a:pt x="953" y="13687"/>
                </a:lnTo>
                <a:lnTo>
                  <a:pt x="2540" y="18650"/>
                </a:lnTo>
                <a:lnTo>
                  <a:pt x="4551" y="23863"/>
                </a:lnTo>
                <a:lnTo>
                  <a:pt x="5892" y="28291"/>
                </a:lnTo>
                <a:lnTo>
                  <a:pt x="7382" y="35751"/>
                </a:lnTo>
                <a:lnTo>
                  <a:pt x="8731" y="40979"/>
                </a:lnTo>
                <a:lnTo>
                  <a:pt x="10583" y="47322"/>
                </a:lnTo>
                <a:lnTo>
                  <a:pt x="12771" y="54408"/>
                </a:lnTo>
                <a:lnTo>
                  <a:pt x="14229" y="61989"/>
                </a:lnTo>
                <a:lnTo>
                  <a:pt x="15201" y="69901"/>
                </a:lnTo>
                <a:lnTo>
                  <a:pt x="15849" y="78033"/>
                </a:lnTo>
                <a:lnTo>
                  <a:pt x="17234" y="86312"/>
                </a:lnTo>
                <a:lnTo>
                  <a:pt x="19110" y="94689"/>
                </a:lnTo>
                <a:lnTo>
                  <a:pt x="21313" y="103131"/>
                </a:lnTo>
                <a:lnTo>
                  <a:pt x="22781" y="112569"/>
                </a:lnTo>
                <a:lnTo>
                  <a:pt x="23760" y="122671"/>
                </a:lnTo>
                <a:lnTo>
                  <a:pt x="24412" y="133215"/>
                </a:lnTo>
                <a:lnTo>
                  <a:pt x="25138" y="155091"/>
                </a:lnTo>
                <a:lnTo>
                  <a:pt x="25331" y="166259"/>
                </a:lnTo>
                <a:lnTo>
                  <a:pt x="26413" y="176562"/>
                </a:lnTo>
                <a:lnTo>
                  <a:pt x="28086" y="186288"/>
                </a:lnTo>
                <a:lnTo>
                  <a:pt x="32485" y="205667"/>
                </a:lnTo>
                <a:lnTo>
                  <a:pt x="37616" y="226980"/>
                </a:lnTo>
                <a:lnTo>
                  <a:pt x="39365" y="237045"/>
                </a:lnTo>
                <a:lnTo>
                  <a:pt x="40530" y="246612"/>
                </a:lnTo>
                <a:lnTo>
                  <a:pt x="41309" y="255848"/>
                </a:lnTo>
                <a:lnTo>
                  <a:pt x="42779" y="263910"/>
                </a:lnTo>
                <a:lnTo>
                  <a:pt x="44712" y="271190"/>
                </a:lnTo>
                <a:lnTo>
                  <a:pt x="46953" y="277948"/>
                </a:lnTo>
                <a:lnTo>
                  <a:pt x="48447" y="284358"/>
                </a:lnTo>
                <a:lnTo>
                  <a:pt x="49443" y="290537"/>
                </a:lnTo>
                <a:lnTo>
                  <a:pt x="50107" y="296561"/>
                </a:lnTo>
                <a:lnTo>
                  <a:pt x="51502" y="302482"/>
                </a:lnTo>
                <a:lnTo>
                  <a:pt x="53385" y="308335"/>
                </a:lnTo>
                <a:lnTo>
                  <a:pt x="55593" y="314141"/>
                </a:lnTo>
                <a:lnTo>
                  <a:pt x="57064" y="318965"/>
                </a:lnTo>
                <a:lnTo>
                  <a:pt x="58699" y="326864"/>
                </a:lnTo>
                <a:lnTo>
                  <a:pt x="59427" y="333550"/>
                </a:lnTo>
                <a:lnTo>
                  <a:pt x="60008" y="34289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" name="SMARTInkAnnotation62"/>
          <p:cNvSpPr/>
          <p:nvPr/>
        </p:nvSpPr>
        <p:spPr>
          <a:xfrm>
            <a:off x="4546283" y="402908"/>
            <a:ext cx="205741" cy="77153"/>
          </a:xfrm>
          <a:custGeom>
            <a:avLst/>
            <a:gdLst/>
            <a:ahLst/>
            <a:cxnLst/>
            <a:rect l="0" t="0" r="0" b="0"/>
            <a:pathLst>
              <a:path w="205741" h="77153">
                <a:moveTo>
                  <a:pt x="0" y="77152"/>
                </a:moveTo>
                <a:lnTo>
                  <a:pt x="0" y="62390"/>
                </a:lnTo>
                <a:lnTo>
                  <a:pt x="951" y="61596"/>
                </a:lnTo>
                <a:lnTo>
                  <a:pt x="2539" y="61066"/>
                </a:lnTo>
                <a:lnTo>
                  <a:pt x="4550" y="60713"/>
                </a:lnTo>
                <a:lnTo>
                  <a:pt x="6843" y="59525"/>
                </a:lnTo>
                <a:lnTo>
                  <a:pt x="9325" y="57781"/>
                </a:lnTo>
                <a:lnTo>
                  <a:pt x="11931" y="55665"/>
                </a:lnTo>
                <a:lnTo>
                  <a:pt x="15574" y="54255"/>
                </a:lnTo>
                <a:lnTo>
                  <a:pt x="19907" y="53315"/>
                </a:lnTo>
                <a:lnTo>
                  <a:pt x="24701" y="52688"/>
                </a:lnTo>
                <a:lnTo>
                  <a:pt x="29802" y="51318"/>
                </a:lnTo>
                <a:lnTo>
                  <a:pt x="35108" y="49452"/>
                </a:lnTo>
                <a:lnTo>
                  <a:pt x="40551" y="47255"/>
                </a:lnTo>
                <a:lnTo>
                  <a:pt x="54217" y="42275"/>
                </a:lnTo>
                <a:lnTo>
                  <a:pt x="61862" y="39613"/>
                </a:lnTo>
                <a:lnTo>
                  <a:pt x="70769" y="36886"/>
                </a:lnTo>
                <a:lnTo>
                  <a:pt x="100555" y="28497"/>
                </a:lnTo>
                <a:lnTo>
                  <a:pt x="128854" y="19979"/>
                </a:lnTo>
                <a:lnTo>
                  <a:pt x="159993" y="11423"/>
                </a:lnTo>
                <a:lnTo>
                  <a:pt x="178740" y="5712"/>
                </a:lnTo>
                <a:lnTo>
                  <a:pt x="185835" y="3808"/>
                </a:lnTo>
                <a:lnTo>
                  <a:pt x="191517" y="2538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SMARTInkAnnotation63"/>
          <p:cNvSpPr/>
          <p:nvPr/>
        </p:nvSpPr>
        <p:spPr>
          <a:xfrm>
            <a:off x="4957763" y="85725"/>
            <a:ext cx="17146" cy="257176"/>
          </a:xfrm>
          <a:custGeom>
            <a:avLst/>
            <a:gdLst/>
            <a:ahLst/>
            <a:cxnLst/>
            <a:rect l="0" t="0" r="0" b="0"/>
            <a:pathLst>
              <a:path w="17146" h="257176">
                <a:moveTo>
                  <a:pt x="0" y="0"/>
                </a:moveTo>
                <a:lnTo>
                  <a:pt x="0" y="219558"/>
                </a:lnTo>
                <a:lnTo>
                  <a:pt x="952" y="224477"/>
                </a:lnTo>
                <a:lnTo>
                  <a:pt x="2539" y="228709"/>
                </a:lnTo>
                <a:lnTo>
                  <a:pt x="4550" y="232483"/>
                </a:lnTo>
                <a:lnTo>
                  <a:pt x="5891" y="235951"/>
                </a:lnTo>
                <a:lnTo>
                  <a:pt x="6785" y="239216"/>
                </a:lnTo>
                <a:lnTo>
                  <a:pt x="7381" y="242345"/>
                </a:lnTo>
                <a:lnTo>
                  <a:pt x="8730" y="245383"/>
                </a:lnTo>
                <a:lnTo>
                  <a:pt x="10583" y="248361"/>
                </a:lnTo>
                <a:lnTo>
                  <a:pt x="1714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SMARTInkAnnotation64"/>
          <p:cNvSpPr/>
          <p:nvPr/>
        </p:nvSpPr>
        <p:spPr>
          <a:xfrm>
            <a:off x="4872038" y="205740"/>
            <a:ext cx="188596" cy="34291"/>
          </a:xfrm>
          <a:custGeom>
            <a:avLst/>
            <a:gdLst/>
            <a:ahLst/>
            <a:cxnLst/>
            <a:rect l="0" t="0" r="0" b="0"/>
            <a:pathLst>
              <a:path w="188596" h="34291">
                <a:moveTo>
                  <a:pt x="0" y="34290"/>
                </a:moveTo>
                <a:lnTo>
                  <a:pt x="4550" y="34290"/>
                </a:lnTo>
                <a:lnTo>
                  <a:pt x="7796" y="33337"/>
                </a:lnTo>
                <a:lnTo>
                  <a:pt x="11864" y="31750"/>
                </a:lnTo>
                <a:lnTo>
                  <a:pt x="16482" y="29739"/>
                </a:lnTo>
                <a:lnTo>
                  <a:pt x="20513" y="28398"/>
                </a:lnTo>
                <a:lnTo>
                  <a:pt x="24153" y="27505"/>
                </a:lnTo>
                <a:lnTo>
                  <a:pt x="27532" y="26909"/>
                </a:lnTo>
                <a:lnTo>
                  <a:pt x="31689" y="26512"/>
                </a:lnTo>
                <a:lnTo>
                  <a:pt x="36366" y="26247"/>
                </a:lnTo>
                <a:lnTo>
                  <a:pt x="41389" y="26070"/>
                </a:lnTo>
                <a:lnTo>
                  <a:pt x="46642" y="25000"/>
                </a:lnTo>
                <a:lnTo>
                  <a:pt x="52050" y="23334"/>
                </a:lnTo>
                <a:lnTo>
                  <a:pt x="57560" y="21271"/>
                </a:lnTo>
                <a:lnTo>
                  <a:pt x="64091" y="19896"/>
                </a:lnTo>
                <a:lnTo>
                  <a:pt x="71302" y="18979"/>
                </a:lnTo>
                <a:lnTo>
                  <a:pt x="78967" y="18367"/>
                </a:lnTo>
                <a:lnTo>
                  <a:pt x="85982" y="17007"/>
                </a:lnTo>
                <a:lnTo>
                  <a:pt x="92564" y="15148"/>
                </a:lnTo>
                <a:lnTo>
                  <a:pt x="98857" y="12956"/>
                </a:lnTo>
                <a:lnTo>
                  <a:pt x="104957" y="11495"/>
                </a:lnTo>
                <a:lnTo>
                  <a:pt x="110929" y="10521"/>
                </a:lnTo>
                <a:lnTo>
                  <a:pt x="116814" y="9871"/>
                </a:lnTo>
                <a:lnTo>
                  <a:pt x="123596" y="9438"/>
                </a:lnTo>
                <a:lnTo>
                  <a:pt x="130975" y="9150"/>
                </a:lnTo>
                <a:lnTo>
                  <a:pt x="152472" y="8743"/>
                </a:lnTo>
                <a:lnTo>
                  <a:pt x="182270" y="8582"/>
                </a:lnTo>
                <a:lnTo>
                  <a:pt x="184378" y="7627"/>
                </a:lnTo>
                <a:lnTo>
                  <a:pt x="185784" y="6037"/>
                </a:lnTo>
                <a:lnTo>
                  <a:pt x="18859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3" name="SMARTInkAnnotation65"/>
          <p:cNvSpPr/>
          <p:nvPr/>
        </p:nvSpPr>
        <p:spPr>
          <a:xfrm>
            <a:off x="4249494" y="5282"/>
            <a:ext cx="1093343" cy="867328"/>
          </a:xfrm>
          <a:custGeom>
            <a:avLst/>
            <a:gdLst/>
            <a:ahLst/>
            <a:cxnLst/>
            <a:rect l="0" t="0" r="0" b="0"/>
            <a:pathLst>
              <a:path w="1093343" h="867328">
                <a:moveTo>
                  <a:pt x="879719" y="71870"/>
                </a:moveTo>
                <a:lnTo>
                  <a:pt x="851304" y="55388"/>
                </a:lnTo>
                <a:lnTo>
                  <a:pt x="840738" y="50257"/>
                </a:lnTo>
                <a:lnTo>
                  <a:pt x="812540" y="37862"/>
                </a:lnTo>
                <a:lnTo>
                  <a:pt x="789537" y="30403"/>
                </a:lnTo>
                <a:lnTo>
                  <a:pt x="763438" y="23913"/>
                </a:lnTo>
                <a:lnTo>
                  <a:pt x="735964" y="17854"/>
                </a:lnTo>
                <a:lnTo>
                  <a:pt x="707877" y="14525"/>
                </a:lnTo>
                <a:lnTo>
                  <a:pt x="678567" y="13046"/>
                </a:lnTo>
                <a:lnTo>
                  <a:pt x="646490" y="12389"/>
                </a:lnTo>
                <a:lnTo>
                  <a:pt x="628983" y="13166"/>
                </a:lnTo>
                <a:lnTo>
                  <a:pt x="610645" y="14637"/>
                </a:lnTo>
                <a:lnTo>
                  <a:pt x="591751" y="16570"/>
                </a:lnTo>
                <a:lnTo>
                  <a:pt x="555519" y="21257"/>
                </a:lnTo>
                <a:lnTo>
                  <a:pt x="537854" y="23841"/>
                </a:lnTo>
                <a:lnTo>
                  <a:pt x="519412" y="27468"/>
                </a:lnTo>
                <a:lnTo>
                  <a:pt x="500449" y="31791"/>
                </a:lnTo>
                <a:lnTo>
                  <a:pt x="481140" y="36579"/>
                </a:lnTo>
                <a:lnTo>
                  <a:pt x="462552" y="42628"/>
                </a:lnTo>
                <a:lnTo>
                  <a:pt x="444445" y="49518"/>
                </a:lnTo>
                <a:lnTo>
                  <a:pt x="369770" y="81108"/>
                </a:lnTo>
                <a:lnTo>
                  <a:pt x="351158" y="91364"/>
                </a:lnTo>
                <a:lnTo>
                  <a:pt x="333035" y="102963"/>
                </a:lnTo>
                <a:lnTo>
                  <a:pt x="280224" y="139503"/>
                </a:lnTo>
                <a:lnTo>
                  <a:pt x="246565" y="163842"/>
                </a:lnTo>
                <a:lnTo>
                  <a:pt x="215730" y="190534"/>
                </a:lnTo>
                <a:lnTo>
                  <a:pt x="186150" y="218272"/>
                </a:lnTo>
                <a:lnTo>
                  <a:pt x="171595" y="232337"/>
                </a:lnTo>
                <a:lnTo>
                  <a:pt x="158081" y="246475"/>
                </a:lnTo>
                <a:lnTo>
                  <a:pt x="145261" y="260664"/>
                </a:lnTo>
                <a:lnTo>
                  <a:pt x="120859" y="289129"/>
                </a:lnTo>
                <a:lnTo>
                  <a:pt x="97313" y="317655"/>
                </a:lnTo>
                <a:lnTo>
                  <a:pt x="86652" y="332882"/>
                </a:lnTo>
                <a:lnTo>
                  <a:pt x="76688" y="348748"/>
                </a:lnTo>
                <a:lnTo>
                  <a:pt x="67187" y="365040"/>
                </a:lnTo>
                <a:lnTo>
                  <a:pt x="58948" y="380665"/>
                </a:lnTo>
                <a:lnTo>
                  <a:pt x="51551" y="395843"/>
                </a:lnTo>
                <a:lnTo>
                  <a:pt x="44715" y="410725"/>
                </a:lnTo>
                <a:lnTo>
                  <a:pt x="38252" y="426361"/>
                </a:lnTo>
                <a:lnTo>
                  <a:pt x="32038" y="442500"/>
                </a:lnTo>
                <a:lnTo>
                  <a:pt x="20055" y="475672"/>
                </a:lnTo>
                <a:lnTo>
                  <a:pt x="8378" y="509465"/>
                </a:lnTo>
                <a:lnTo>
                  <a:pt x="4503" y="526478"/>
                </a:lnTo>
                <a:lnTo>
                  <a:pt x="1919" y="543534"/>
                </a:lnTo>
                <a:lnTo>
                  <a:pt x="196" y="560621"/>
                </a:lnTo>
                <a:lnTo>
                  <a:pt x="0" y="576774"/>
                </a:lnTo>
                <a:lnTo>
                  <a:pt x="822" y="592305"/>
                </a:lnTo>
                <a:lnTo>
                  <a:pt x="2322" y="607422"/>
                </a:lnTo>
                <a:lnTo>
                  <a:pt x="4276" y="622262"/>
                </a:lnTo>
                <a:lnTo>
                  <a:pt x="6530" y="636918"/>
                </a:lnTo>
                <a:lnTo>
                  <a:pt x="8985" y="651451"/>
                </a:lnTo>
                <a:lnTo>
                  <a:pt x="12528" y="665903"/>
                </a:lnTo>
                <a:lnTo>
                  <a:pt x="16794" y="680299"/>
                </a:lnTo>
                <a:lnTo>
                  <a:pt x="21543" y="694660"/>
                </a:lnTo>
                <a:lnTo>
                  <a:pt x="34440" y="720776"/>
                </a:lnTo>
                <a:lnTo>
                  <a:pt x="49697" y="745083"/>
                </a:lnTo>
                <a:lnTo>
                  <a:pt x="66003" y="768586"/>
                </a:lnTo>
                <a:lnTo>
                  <a:pt x="85315" y="789192"/>
                </a:lnTo>
                <a:lnTo>
                  <a:pt x="107550" y="807875"/>
                </a:lnTo>
                <a:lnTo>
                  <a:pt x="133308" y="825703"/>
                </a:lnTo>
                <a:lnTo>
                  <a:pt x="163170" y="838072"/>
                </a:lnTo>
                <a:lnTo>
                  <a:pt x="195493" y="846745"/>
                </a:lnTo>
                <a:lnTo>
                  <a:pt x="228909" y="853774"/>
                </a:lnTo>
                <a:lnTo>
                  <a:pt x="279851" y="863086"/>
                </a:lnTo>
                <a:lnTo>
                  <a:pt x="297880" y="865095"/>
                </a:lnTo>
                <a:lnTo>
                  <a:pt x="316566" y="866434"/>
                </a:lnTo>
                <a:lnTo>
                  <a:pt x="335691" y="867327"/>
                </a:lnTo>
                <a:lnTo>
                  <a:pt x="355108" y="866970"/>
                </a:lnTo>
                <a:lnTo>
                  <a:pt x="374722" y="865779"/>
                </a:lnTo>
                <a:lnTo>
                  <a:pt x="394464" y="864033"/>
                </a:lnTo>
                <a:lnTo>
                  <a:pt x="434181" y="859553"/>
                </a:lnTo>
                <a:lnTo>
                  <a:pt x="454105" y="857024"/>
                </a:lnTo>
                <a:lnTo>
                  <a:pt x="475009" y="853434"/>
                </a:lnTo>
                <a:lnTo>
                  <a:pt x="496565" y="849135"/>
                </a:lnTo>
                <a:lnTo>
                  <a:pt x="518556" y="844364"/>
                </a:lnTo>
                <a:lnTo>
                  <a:pt x="539883" y="838326"/>
                </a:lnTo>
                <a:lnTo>
                  <a:pt x="560770" y="831444"/>
                </a:lnTo>
                <a:lnTo>
                  <a:pt x="581361" y="823997"/>
                </a:lnTo>
                <a:lnTo>
                  <a:pt x="602709" y="817128"/>
                </a:lnTo>
                <a:lnTo>
                  <a:pt x="624560" y="810644"/>
                </a:lnTo>
                <a:lnTo>
                  <a:pt x="646749" y="804416"/>
                </a:lnTo>
                <a:lnTo>
                  <a:pt x="668208" y="797407"/>
                </a:lnTo>
                <a:lnTo>
                  <a:pt x="689181" y="789876"/>
                </a:lnTo>
                <a:lnTo>
                  <a:pt x="709832" y="781998"/>
                </a:lnTo>
                <a:lnTo>
                  <a:pt x="730265" y="772937"/>
                </a:lnTo>
                <a:lnTo>
                  <a:pt x="750556" y="763085"/>
                </a:lnTo>
                <a:lnTo>
                  <a:pt x="770750" y="752708"/>
                </a:lnTo>
                <a:lnTo>
                  <a:pt x="789928" y="741979"/>
                </a:lnTo>
                <a:lnTo>
                  <a:pt x="808428" y="731017"/>
                </a:lnTo>
                <a:lnTo>
                  <a:pt x="844225" y="708677"/>
                </a:lnTo>
                <a:lnTo>
                  <a:pt x="879184" y="686048"/>
                </a:lnTo>
                <a:lnTo>
                  <a:pt x="911231" y="663291"/>
                </a:lnTo>
                <a:lnTo>
                  <a:pt x="940396" y="639524"/>
                </a:lnTo>
                <a:lnTo>
                  <a:pt x="966059" y="613086"/>
                </a:lnTo>
                <a:lnTo>
                  <a:pt x="978237" y="599368"/>
                </a:lnTo>
                <a:lnTo>
                  <a:pt x="1001927" y="571426"/>
                </a:lnTo>
                <a:lnTo>
                  <a:pt x="1011673" y="557308"/>
                </a:lnTo>
                <a:lnTo>
                  <a:pt x="1020075" y="543133"/>
                </a:lnTo>
                <a:lnTo>
                  <a:pt x="1043544" y="497889"/>
                </a:lnTo>
                <a:lnTo>
                  <a:pt x="1051800" y="481613"/>
                </a:lnTo>
                <a:lnTo>
                  <a:pt x="1059209" y="465999"/>
                </a:lnTo>
                <a:lnTo>
                  <a:pt x="1072522" y="435951"/>
                </a:lnTo>
                <a:lnTo>
                  <a:pt x="1077788" y="420319"/>
                </a:lnTo>
                <a:lnTo>
                  <a:pt x="1082250" y="404182"/>
                </a:lnTo>
                <a:lnTo>
                  <a:pt x="1086177" y="387709"/>
                </a:lnTo>
                <a:lnTo>
                  <a:pt x="1088794" y="371964"/>
                </a:lnTo>
                <a:lnTo>
                  <a:pt x="1090541" y="356705"/>
                </a:lnTo>
                <a:lnTo>
                  <a:pt x="1091704" y="341770"/>
                </a:lnTo>
                <a:lnTo>
                  <a:pt x="1092480" y="326099"/>
                </a:lnTo>
                <a:lnTo>
                  <a:pt x="1093342" y="293446"/>
                </a:lnTo>
                <a:lnTo>
                  <a:pt x="1091667" y="276737"/>
                </a:lnTo>
                <a:lnTo>
                  <a:pt x="1088645" y="259883"/>
                </a:lnTo>
                <a:lnTo>
                  <a:pt x="1084725" y="242932"/>
                </a:lnTo>
                <a:lnTo>
                  <a:pt x="1080207" y="226869"/>
                </a:lnTo>
                <a:lnTo>
                  <a:pt x="1075290" y="211398"/>
                </a:lnTo>
                <a:lnTo>
                  <a:pt x="1070108" y="196321"/>
                </a:lnTo>
                <a:lnTo>
                  <a:pt x="1056729" y="169409"/>
                </a:lnTo>
                <a:lnTo>
                  <a:pt x="1024856" y="116537"/>
                </a:lnTo>
                <a:lnTo>
                  <a:pt x="1005502" y="93627"/>
                </a:lnTo>
                <a:lnTo>
                  <a:pt x="983247" y="72968"/>
                </a:lnTo>
                <a:lnTo>
                  <a:pt x="957481" y="51086"/>
                </a:lnTo>
                <a:lnTo>
                  <a:pt x="930155" y="33740"/>
                </a:lnTo>
                <a:lnTo>
                  <a:pt x="901183" y="20634"/>
                </a:lnTo>
                <a:lnTo>
                  <a:pt x="869256" y="11634"/>
                </a:lnTo>
                <a:lnTo>
                  <a:pt x="838556" y="4458"/>
                </a:lnTo>
                <a:lnTo>
                  <a:pt x="807132" y="0"/>
                </a:lnTo>
                <a:lnTo>
                  <a:pt x="789417" y="144"/>
                </a:lnTo>
                <a:lnTo>
                  <a:pt x="770941" y="1193"/>
                </a:lnTo>
                <a:lnTo>
                  <a:pt x="735171" y="2358"/>
                </a:lnTo>
                <a:lnTo>
                  <a:pt x="703080" y="3829"/>
                </a:lnTo>
                <a:lnTo>
                  <a:pt x="690522" y="5554"/>
                </a:lnTo>
                <a:lnTo>
                  <a:pt x="656834" y="118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4" name="SMARTInkAnnotation66"/>
          <p:cNvSpPr/>
          <p:nvPr/>
        </p:nvSpPr>
        <p:spPr>
          <a:xfrm>
            <a:off x="4254818" y="831532"/>
            <a:ext cx="205741" cy="358314"/>
          </a:xfrm>
          <a:custGeom>
            <a:avLst/>
            <a:gdLst/>
            <a:ahLst/>
            <a:cxnLst/>
            <a:rect l="0" t="0" r="0" b="0"/>
            <a:pathLst>
              <a:path w="205741" h="358314">
                <a:moveTo>
                  <a:pt x="0" y="0"/>
                </a:moveTo>
                <a:lnTo>
                  <a:pt x="0" y="4551"/>
                </a:lnTo>
                <a:lnTo>
                  <a:pt x="952" y="6844"/>
                </a:lnTo>
                <a:lnTo>
                  <a:pt x="4550" y="11932"/>
                </a:lnTo>
                <a:lnTo>
                  <a:pt x="5891" y="15575"/>
                </a:lnTo>
                <a:lnTo>
                  <a:pt x="7381" y="24702"/>
                </a:lnTo>
                <a:lnTo>
                  <a:pt x="7778" y="30756"/>
                </a:lnTo>
                <a:lnTo>
                  <a:pt x="8042" y="37649"/>
                </a:lnTo>
                <a:lnTo>
                  <a:pt x="8219" y="45102"/>
                </a:lnTo>
                <a:lnTo>
                  <a:pt x="9289" y="52928"/>
                </a:lnTo>
                <a:lnTo>
                  <a:pt x="10955" y="61003"/>
                </a:lnTo>
                <a:lnTo>
                  <a:pt x="13018" y="69244"/>
                </a:lnTo>
                <a:lnTo>
                  <a:pt x="14394" y="77595"/>
                </a:lnTo>
                <a:lnTo>
                  <a:pt x="15311" y="86020"/>
                </a:lnTo>
                <a:lnTo>
                  <a:pt x="15922" y="94495"/>
                </a:lnTo>
                <a:lnTo>
                  <a:pt x="17282" y="103002"/>
                </a:lnTo>
                <a:lnTo>
                  <a:pt x="19141" y="111530"/>
                </a:lnTo>
                <a:lnTo>
                  <a:pt x="21333" y="120074"/>
                </a:lnTo>
                <a:lnTo>
                  <a:pt x="22795" y="129579"/>
                </a:lnTo>
                <a:lnTo>
                  <a:pt x="23769" y="139726"/>
                </a:lnTo>
                <a:lnTo>
                  <a:pt x="24418" y="150301"/>
                </a:lnTo>
                <a:lnTo>
                  <a:pt x="25804" y="160208"/>
                </a:lnTo>
                <a:lnTo>
                  <a:pt x="27680" y="169671"/>
                </a:lnTo>
                <a:lnTo>
                  <a:pt x="37535" y="209940"/>
                </a:lnTo>
                <a:lnTo>
                  <a:pt x="39310" y="219970"/>
                </a:lnTo>
                <a:lnTo>
                  <a:pt x="40495" y="229514"/>
                </a:lnTo>
                <a:lnTo>
                  <a:pt x="41283" y="238735"/>
                </a:lnTo>
                <a:lnTo>
                  <a:pt x="42762" y="247739"/>
                </a:lnTo>
                <a:lnTo>
                  <a:pt x="44701" y="256600"/>
                </a:lnTo>
                <a:lnTo>
                  <a:pt x="46945" y="265364"/>
                </a:lnTo>
                <a:lnTo>
                  <a:pt x="49394" y="274064"/>
                </a:lnTo>
                <a:lnTo>
                  <a:pt x="54655" y="291352"/>
                </a:lnTo>
                <a:lnTo>
                  <a:pt x="56439" y="298057"/>
                </a:lnTo>
                <a:lnTo>
                  <a:pt x="58421" y="308048"/>
                </a:lnTo>
                <a:lnTo>
                  <a:pt x="59302" y="318203"/>
                </a:lnTo>
                <a:lnTo>
                  <a:pt x="59537" y="323578"/>
                </a:lnTo>
                <a:lnTo>
                  <a:pt x="60646" y="328114"/>
                </a:lnTo>
                <a:lnTo>
                  <a:pt x="65805" y="339048"/>
                </a:lnTo>
                <a:lnTo>
                  <a:pt x="67758" y="348321"/>
                </a:lnTo>
                <a:lnTo>
                  <a:pt x="68214" y="354200"/>
                </a:lnTo>
                <a:lnTo>
                  <a:pt x="69289" y="356148"/>
                </a:lnTo>
                <a:lnTo>
                  <a:pt x="70957" y="357447"/>
                </a:lnTo>
                <a:lnTo>
                  <a:pt x="73022" y="358313"/>
                </a:lnTo>
                <a:lnTo>
                  <a:pt x="74399" y="357938"/>
                </a:lnTo>
                <a:lnTo>
                  <a:pt x="75317" y="356736"/>
                </a:lnTo>
                <a:lnTo>
                  <a:pt x="76789" y="352512"/>
                </a:lnTo>
                <a:lnTo>
                  <a:pt x="72494" y="342679"/>
                </a:lnTo>
                <a:lnTo>
                  <a:pt x="70319" y="332960"/>
                </a:lnTo>
                <a:lnTo>
                  <a:pt x="69353" y="322290"/>
                </a:lnTo>
                <a:lnTo>
                  <a:pt x="68923" y="311198"/>
                </a:lnTo>
                <a:lnTo>
                  <a:pt x="67856" y="305573"/>
                </a:lnTo>
                <a:lnTo>
                  <a:pt x="66192" y="299918"/>
                </a:lnTo>
                <a:lnTo>
                  <a:pt x="64131" y="294243"/>
                </a:lnTo>
                <a:lnTo>
                  <a:pt x="62756" y="287602"/>
                </a:lnTo>
                <a:lnTo>
                  <a:pt x="61839" y="280317"/>
                </a:lnTo>
                <a:lnTo>
                  <a:pt x="61229" y="272603"/>
                </a:lnTo>
                <a:lnTo>
                  <a:pt x="60822" y="265556"/>
                </a:lnTo>
                <a:lnTo>
                  <a:pt x="60369" y="252645"/>
                </a:lnTo>
                <a:lnTo>
                  <a:pt x="59296" y="246535"/>
                </a:lnTo>
                <a:lnTo>
                  <a:pt x="57627" y="240557"/>
                </a:lnTo>
                <a:lnTo>
                  <a:pt x="55563" y="234666"/>
                </a:lnTo>
                <a:lnTo>
                  <a:pt x="54187" y="227882"/>
                </a:lnTo>
                <a:lnTo>
                  <a:pt x="53269" y="220501"/>
                </a:lnTo>
                <a:lnTo>
                  <a:pt x="52658" y="212724"/>
                </a:lnTo>
                <a:lnTo>
                  <a:pt x="53202" y="205633"/>
                </a:lnTo>
                <a:lnTo>
                  <a:pt x="54518" y="199002"/>
                </a:lnTo>
                <a:lnTo>
                  <a:pt x="56348" y="192675"/>
                </a:lnTo>
                <a:lnTo>
                  <a:pt x="57567" y="186553"/>
                </a:lnTo>
                <a:lnTo>
                  <a:pt x="58381" y="180566"/>
                </a:lnTo>
                <a:lnTo>
                  <a:pt x="58923" y="174670"/>
                </a:lnTo>
                <a:lnTo>
                  <a:pt x="62065" y="165579"/>
                </a:lnTo>
                <a:lnTo>
                  <a:pt x="64237" y="161821"/>
                </a:lnTo>
                <a:lnTo>
                  <a:pt x="66637" y="159316"/>
                </a:lnTo>
                <a:lnTo>
                  <a:pt x="69189" y="157646"/>
                </a:lnTo>
                <a:lnTo>
                  <a:pt x="75518" y="154838"/>
                </a:lnTo>
                <a:lnTo>
                  <a:pt x="84681" y="150414"/>
                </a:lnTo>
                <a:lnTo>
                  <a:pt x="88839" y="148854"/>
                </a:lnTo>
                <a:lnTo>
                  <a:pt x="92563" y="147814"/>
                </a:lnTo>
                <a:lnTo>
                  <a:pt x="95999" y="147120"/>
                </a:lnTo>
                <a:lnTo>
                  <a:pt x="100194" y="147610"/>
                </a:lnTo>
                <a:lnTo>
                  <a:pt x="104896" y="148890"/>
                </a:lnTo>
                <a:lnTo>
                  <a:pt x="109935" y="150695"/>
                </a:lnTo>
                <a:lnTo>
                  <a:pt x="114247" y="152851"/>
                </a:lnTo>
                <a:lnTo>
                  <a:pt x="118075" y="155241"/>
                </a:lnTo>
                <a:lnTo>
                  <a:pt x="121579" y="157786"/>
                </a:lnTo>
                <a:lnTo>
                  <a:pt x="125820" y="160436"/>
                </a:lnTo>
                <a:lnTo>
                  <a:pt x="130552" y="163155"/>
                </a:lnTo>
                <a:lnTo>
                  <a:pt x="135612" y="165920"/>
                </a:lnTo>
                <a:lnTo>
                  <a:pt x="139938" y="169669"/>
                </a:lnTo>
                <a:lnTo>
                  <a:pt x="143775" y="174073"/>
                </a:lnTo>
                <a:lnTo>
                  <a:pt x="147285" y="178913"/>
                </a:lnTo>
                <a:lnTo>
                  <a:pt x="150577" y="184998"/>
                </a:lnTo>
                <a:lnTo>
                  <a:pt x="153725" y="191912"/>
                </a:lnTo>
                <a:lnTo>
                  <a:pt x="156775" y="199379"/>
                </a:lnTo>
                <a:lnTo>
                  <a:pt x="160714" y="206262"/>
                </a:lnTo>
                <a:lnTo>
                  <a:pt x="165245" y="212756"/>
                </a:lnTo>
                <a:lnTo>
                  <a:pt x="170170" y="218990"/>
                </a:lnTo>
                <a:lnTo>
                  <a:pt x="173454" y="225051"/>
                </a:lnTo>
                <a:lnTo>
                  <a:pt x="175644" y="230997"/>
                </a:lnTo>
                <a:lnTo>
                  <a:pt x="177103" y="236865"/>
                </a:lnTo>
                <a:lnTo>
                  <a:pt x="179029" y="243635"/>
                </a:lnTo>
                <a:lnTo>
                  <a:pt x="183708" y="258778"/>
                </a:lnTo>
                <a:lnTo>
                  <a:pt x="186290" y="265864"/>
                </a:lnTo>
                <a:lnTo>
                  <a:pt x="188963" y="272493"/>
                </a:lnTo>
                <a:lnTo>
                  <a:pt x="191698" y="278817"/>
                </a:lnTo>
                <a:lnTo>
                  <a:pt x="193520" y="284938"/>
                </a:lnTo>
                <a:lnTo>
                  <a:pt x="194736" y="290924"/>
                </a:lnTo>
                <a:lnTo>
                  <a:pt x="195546" y="296819"/>
                </a:lnTo>
                <a:lnTo>
                  <a:pt x="198987" y="305910"/>
                </a:lnTo>
                <a:lnTo>
                  <a:pt x="202738" y="313125"/>
                </a:lnTo>
                <a:lnTo>
                  <a:pt x="204406" y="319507"/>
                </a:lnTo>
                <a:lnTo>
                  <a:pt x="205476" y="330413"/>
                </a:lnTo>
                <a:lnTo>
                  <a:pt x="205740" y="33432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6" name="SMARTInkAnnotation67"/>
          <p:cNvSpPr/>
          <p:nvPr/>
        </p:nvSpPr>
        <p:spPr>
          <a:xfrm>
            <a:off x="4520565" y="1011555"/>
            <a:ext cx="94299" cy="145734"/>
          </a:xfrm>
          <a:custGeom>
            <a:avLst/>
            <a:gdLst/>
            <a:ahLst/>
            <a:cxnLst/>
            <a:rect l="0" t="0" r="0" b="0"/>
            <a:pathLst>
              <a:path w="94299" h="145734">
                <a:moveTo>
                  <a:pt x="0" y="0"/>
                </a:moveTo>
                <a:lnTo>
                  <a:pt x="4551" y="9102"/>
                </a:lnTo>
                <a:lnTo>
                  <a:pt x="5892" y="12735"/>
                </a:lnTo>
                <a:lnTo>
                  <a:pt x="6785" y="16110"/>
                </a:lnTo>
                <a:lnTo>
                  <a:pt x="7381" y="19313"/>
                </a:lnTo>
                <a:lnTo>
                  <a:pt x="7778" y="22400"/>
                </a:lnTo>
                <a:lnTo>
                  <a:pt x="8043" y="25411"/>
                </a:lnTo>
                <a:lnTo>
                  <a:pt x="8219" y="28371"/>
                </a:lnTo>
                <a:lnTo>
                  <a:pt x="9290" y="33201"/>
                </a:lnTo>
                <a:lnTo>
                  <a:pt x="10956" y="39279"/>
                </a:lnTo>
                <a:lnTo>
                  <a:pt x="13019" y="46189"/>
                </a:lnTo>
                <a:lnTo>
                  <a:pt x="15347" y="51747"/>
                </a:lnTo>
                <a:lnTo>
                  <a:pt x="17851" y="56406"/>
                </a:lnTo>
                <a:lnTo>
                  <a:pt x="20473" y="60464"/>
                </a:lnTo>
                <a:lnTo>
                  <a:pt x="23174" y="66027"/>
                </a:lnTo>
                <a:lnTo>
                  <a:pt x="25927" y="72593"/>
                </a:lnTo>
                <a:lnTo>
                  <a:pt x="28715" y="79828"/>
                </a:lnTo>
                <a:lnTo>
                  <a:pt x="32479" y="86556"/>
                </a:lnTo>
                <a:lnTo>
                  <a:pt x="36892" y="92946"/>
                </a:lnTo>
                <a:lnTo>
                  <a:pt x="41740" y="99112"/>
                </a:lnTo>
                <a:lnTo>
                  <a:pt x="45924" y="105127"/>
                </a:lnTo>
                <a:lnTo>
                  <a:pt x="49666" y="111042"/>
                </a:lnTo>
                <a:lnTo>
                  <a:pt x="53113" y="116891"/>
                </a:lnTo>
                <a:lnTo>
                  <a:pt x="56364" y="120790"/>
                </a:lnTo>
                <a:lnTo>
                  <a:pt x="59483" y="123389"/>
                </a:lnTo>
                <a:lnTo>
                  <a:pt x="62516" y="125122"/>
                </a:lnTo>
                <a:lnTo>
                  <a:pt x="70965" y="129587"/>
                </a:lnTo>
                <a:lnTo>
                  <a:pt x="75885" y="132111"/>
                </a:lnTo>
                <a:lnTo>
                  <a:pt x="79165" y="134747"/>
                </a:lnTo>
                <a:lnTo>
                  <a:pt x="81352" y="137456"/>
                </a:lnTo>
                <a:lnTo>
                  <a:pt x="82809" y="140215"/>
                </a:lnTo>
                <a:lnTo>
                  <a:pt x="84734" y="142054"/>
                </a:lnTo>
                <a:lnTo>
                  <a:pt x="86970" y="143280"/>
                </a:lnTo>
                <a:lnTo>
                  <a:pt x="94298" y="145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SMARTInkAnnotation68"/>
          <p:cNvSpPr/>
          <p:nvPr/>
        </p:nvSpPr>
        <p:spPr>
          <a:xfrm>
            <a:off x="4589176" y="942975"/>
            <a:ext cx="51405" cy="445771"/>
          </a:xfrm>
          <a:custGeom>
            <a:avLst/>
            <a:gdLst/>
            <a:ahLst/>
            <a:cxnLst/>
            <a:rect l="0" t="0" r="0" b="0"/>
            <a:pathLst>
              <a:path w="51405" h="445771">
                <a:moveTo>
                  <a:pt x="8542" y="0"/>
                </a:moveTo>
                <a:lnTo>
                  <a:pt x="1161" y="7381"/>
                </a:lnTo>
                <a:lnTo>
                  <a:pt x="499" y="10583"/>
                </a:lnTo>
                <a:lnTo>
                  <a:pt x="126" y="22821"/>
                </a:lnTo>
                <a:lnTo>
                  <a:pt x="0" y="48005"/>
                </a:lnTo>
                <a:lnTo>
                  <a:pt x="943" y="55816"/>
                </a:lnTo>
                <a:lnTo>
                  <a:pt x="2523" y="64833"/>
                </a:lnTo>
                <a:lnTo>
                  <a:pt x="4529" y="74655"/>
                </a:lnTo>
                <a:lnTo>
                  <a:pt x="5867" y="85012"/>
                </a:lnTo>
                <a:lnTo>
                  <a:pt x="6759" y="95727"/>
                </a:lnTo>
                <a:lnTo>
                  <a:pt x="7353" y="106681"/>
                </a:lnTo>
                <a:lnTo>
                  <a:pt x="8702" y="118745"/>
                </a:lnTo>
                <a:lnTo>
                  <a:pt x="10553" y="131551"/>
                </a:lnTo>
                <a:lnTo>
                  <a:pt x="12740" y="144851"/>
                </a:lnTo>
                <a:lnTo>
                  <a:pt x="14198" y="157527"/>
                </a:lnTo>
                <a:lnTo>
                  <a:pt x="15170" y="169788"/>
                </a:lnTo>
                <a:lnTo>
                  <a:pt x="15818" y="181772"/>
                </a:lnTo>
                <a:lnTo>
                  <a:pt x="17203" y="194524"/>
                </a:lnTo>
                <a:lnTo>
                  <a:pt x="19079" y="207788"/>
                </a:lnTo>
                <a:lnTo>
                  <a:pt x="21281" y="221392"/>
                </a:lnTo>
                <a:lnTo>
                  <a:pt x="23702" y="234273"/>
                </a:lnTo>
                <a:lnTo>
                  <a:pt x="28932" y="258744"/>
                </a:lnTo>
                <a:lnTo>
                  <a:pt x="30708" y="271556"/>
                </a:lnTo>
                <a:lnTo>
                  <a:pt x="31892" y="284860"/>
                </a:lnTo>
                <a:lnTo>
                  <a:pt x="32681" y="298492"/>
                </a:lnTo>
                <a:lnTo>
                  <a:pt x="34160" y="311389"/>
                </a:lnTo>
                <a:lnTo>
                  <a:pt x="36098" y="323798"/>
                </a:lnTo>
                <a:lnTo>
                  <a:pt x="38343" y="335880"/>
                </a:lnTo>
                <a:lnTo>
                  <a:pt x="39840" y="346793"/>
                </a:lnTo>
                <a:lnTo>
                  <a:pt x="40837" y="356925"/>
                </a:lnTo>
                <a:lnTo>
                  <a:pt x="41502" y="366538"/>
                </a:lnTo>
                <a:lnTo>
                  <a:pt x="41945" y="375803"/>
                </a:lnTo>
                <a:lnTo>
                  <a:pt x="42438" y="393719"/>
                </a:lnTo>
                <a:lnTo>
                  <a:pt x="42797" y="429233"/>
                </a:lnTo>
                <a:lnTo>
                  <a:pt x="43761" y="432841"/>
                </a:lnTo>
                <a:lnTo>
                  <a:pt x="45357" y="436198"/>
                </a:lnTo>
                <a:lnTo>
                  <a:pt x="51404" y="4457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1" name="SMARTInkAnnotation69"/>
          <p:cNvSpPr/>
          <p:nvPr/>
        </p:nvSpPr>
        <p:spPr>
          <a:xfrm>
            <a:off x="4701099" y="883133"/>
            <a:ext cx="612664" cy="269292"/>
          </a:xfrm>
          <a:custGeom>
            <a:avLst/>
            <a:gdLst/>
            <a:ahLst/>
            <a:cxnLst/>
            <a:rect l="0" t="0" r="0" b="0"/>
            <a:pathLst>
              <a:path w="612664" h="269292">
                <a:moveTo>
                  <a:pt x="145221" y="188430"/>
                </a:moveTo>
                <a:lnTo>
                  <a:pt x="145221" y="195810"/>
                </a:lnTo>
                <a:lnTo>
                  <a:pt x="145221" y="155536"/>
                </a:lnTo>
                <a:lnTo>
                  <a:pt x="144269" y="150308"/>
                </a:lnTo>
                <a:lnTo>
                  <a:pt x="142681" y="144918"/>
                </a:lnTo>
                <a:lnTo>
                  <a:pt x="140670" y="139419"/>
                </a:lnTo>
                <a:lnTo>
                  <a:pt x="138377" y="134801"/>
                </a:lnTo>
                <a:lnTo>
                  <a:pt x="133289" y="127130"/>
                </a:lnTo>
                <a:lnTo>
                  <a:pt x="131551" y="122798"/>
                </a:lnTo>
                <a:lnTo>
                  <a:pt x="130393" y="118005"/>
                </a:lnTo>
                <a:lnTo>
                  <a:pt x="129620" y="112905"/>
                </a:lnTo>
                <a:lnTo>
                  <a:pt x="127200" y="108552"/>
                </a:lnTo>
                <a:lnTo>
                  <a:pt x="119432" y="101176"/>
                </a:lnTo>
                <a:lnTo>
                  <a:pt x="112169" y="94723"/>
                </a:lnTo>
                <a:lnTo>
                  <a:pt x="108898" y="91668"/>
                </a:lnTo>
                <a:lnTo>
                  <a:pt x="104814" y="89632"/>
                </a:lnTo>
                <a:lnTo>
                  <a:pt x="95194" y="87370"/>
                </a:lnTo>
                <a:lnTo>
                  <a:pt x="79069" y="86096"/>
                </a:lnTo>
                <a:lnTo>
                  <a:pt x="62226" y="85719"/>
                </a:lnTo>
                <a:lnTo>
                  <a:pt x="57506" y="86618"/>
                </a:lnTo>
                <a:lnTo>
                  <a:pt x="40547" y="94906"/>
                </a:lnTo>
                <a:lnTo>
                  <a:pt x="35434" y="97505"/>
                </a:lnTo>
                <a:lnTo>
                  <a:pt x="31072" y="101143"/>
                </a:lnTo>
                <a:lnTo>
                  <a:pt x="27212" y="105474"/>
                </a:lnTo>
                <a:lnTo>
                  <a:pt x="23685" y="110266"/>
                </a:lnTo>
                <a:lnTo>
                  <a:pt x="20382" y="115365"/>
                </a:lnTo>
                <a:lnTo>
                  <a:pt x="17228" y="120670"/>
                </a:lnTo>
                <a:lnTo>
                  <a:pt x="14172" y="126112"/>
                </a:lnTo>
                <a:lnTo>
                  <a:pt x="8237" y="137238"/>
                </a:lnTo>
                <a:lnTo>
                  <a:pt x="5321" y="142872"/>
                </a:lnTo>
                <a:lnTo>
                  <a:pt x="3377" y="148533"/>
                </a:lnTo>
                <a:lnTo>
                  <a:pt x="2081" y="154212"/>
                </a:lnTo>
                <a:lnTo>
                  <a:pt x="1217" y="159903"/>
                </a:lnTo>
                <a:lnTo>
                  <a:pt x="640" y="166554"/>
                </a:lnTo>
                <a:lnTo>
                  <a:pt x="256" y="173846"/>
                </a:lnTo>
                <a:lnTo>
                  <a:pt x="0" y="181565"/>
                </a:lnTo>
                <a:lnTo>
                  <a:pt x="783" y="188615"/>
                </a:lnTo>
                <a:lnTo>
                  <a:pt x="2256" y="195221"/>
                </a:lnTo>
                <a:lnTo>
                  <a:pt x="4191" y="201530"/>
                </a:lnTo>
                <a:lnTo>
                  <a:pt x="6434" y="207640"/>
                </a:lnTo>
                <a:lnTo>
                  <a:pt x="8881" y="213619"/>
                </a:lnTo>
                <a:lnTo>
                  <a:pt x="11465" y="219510"/>
                </a:lnTo>
                <a:lnTo>
                  <a:pt x="16877" y="231136"/>
                </a:lnTo>
                <a:lnTo>
                  <a:pt x="19653" y="236903"/>
                </a:lnTo>
                <a:lnTo>
                  <a:pt x="23408" y="241700"/>
                </a:lnTo>
                <a:lnTo>
                  <a:pt x="32662" y="249570"/>
                </a:lnTo>
                <a:lnTo>
                  <a:pt x="40585" y="256243"/>
                </a:lnTo>
                <a:lnTo>
                  <a:pt x="48234" y="262384"/>
                </a:lnTo>
                <a:lnTo>
                  <a:pt x="57983" y="268288"/>
                </a:lnTo>
                <a:lnTo>
                  <a:pt x="63250" y="269291"/>
                </a:lnTo>
                <a:lnTo>
                  <a:pt x="68666" y="269007"/>
                </a:lnTo>
                <a:lnTo>
                  <a:pt x="86495" y="266259"/>
                </a:lnTo>
                <a:lnTo>
                  <a:pt x="100728" y="261232"/>
                </a:lnTo>
                <a:lnTo>
                  <a:pt x="106034" y="256967"/>
                </a:lnTo>
                <a:lnTo>
                  <a:pt x="111476" y="251266"/>
                </a:lnTo>
                <a:lnTo>
                  <a:pt x="117009" y="244608"/>
                </a:lnTo>
                <a:lnTo>
                  <a:pt x="121650" y="238264"/>
                </a:lnTo>
                <a:lnTo>
                  <a:pt x="125697" y="232130"/>
                </a:lnTo>
                <a:lnTo>
                  <a:pt x="129348" y="226136"/>
                </a:lnTo>
                <a:lnTo>
                  <a:pt x="132734" y="219282"/>
                </a:lnTo>
                <a:lnTo>
                  <a:pt x="135943" y="211855"/>
                </a:lnTo>
                <a:lnTo>
                  <a:pt x="139036" y="204047"/>
                </a:lnTo>
                <a:lnTo>
                  <a:pt x="141098" y="195983"/>
                </a:lnTo>
                <a:lnTo>
                  <a:pt x="142473" y="187751"/>
                </a:lnTo>
                <a:lnTo>
                  <a:pt x="143389" y="179404"/>
                </a:lnTo>
                <a:lnTo>
                  <a:pt x="144952" y="170983"/>
                </a:lnTo>
                <a:lnTo>
                  <a:pt x="146946" y="162511"/>
                </a:lnTo>
                <a:lnTo>
                  <a:pt x="149229" y="154006"/>
                </a:lnTo>
                <a:lnTo>
                  <a:pt x="150750" y="145478"/>
                </a:lnTo>
                <a:lnTo>
                  <a:pt x="151765" y="136935"/>
                </a:lnTo>
                <a:lnTo>
                  <a:pt x="152441" y="128382"/>
                </a:lnTo>
                <a:lnTo>
                  <a:pt x="152892" y="118871"/>
                </a:lnTo>
                <a:lnTo>
                  <a:pt x="153392" y="98142"/>
                </a:lnTo>
                <a:lnTo>
                  <a:pt x="152574" y="89185"/>
                </a:lnTo>
                <a:lnTo>
                  <a:pt x="151076" y="81309"/>
                </a:lnTo>
                <a:lnTo>
                  <a:pt x="149124" y="74154"/>
                </a:lnTo>
                <a:lnTo>
                  <a:pt x="147823" y="66526"/>
                </a:lnTo>
                <a:lnTo>
                  <a:pt x="146956" y="58583"/>
                </a:lnTo>
                <a:lnTo>
                  <a:pt x="146377" y="50430"/>
                </a:lnTo>
                <a:lnTo>
                  <a:pt x="145039" y="43090"/>
                </a:lnTo>
                <a:lnTo>
                  <a:pt x="143195" y="36291"/>
                </a:lnTo>
                <a:lnTo>
                  <a:pt x="141013" y="29854"/>
                </a:lnTo>
                <a:lnTo>
                  <a:pt x="139558" y="24610"/>
                </a:lnTo>
                <a:lnTo>
                  <a:pt x="137942" y="16243"/>
                </a:lnTo>
                <a:lnTo>
                  <a:pt x="137224" y="9350"/>
                </a:lnTo>
                <a:lnTo>
                  <a:pt x="136658" y="0"/>
                </a:lnTo>
                <a:lnTo>
                  <a:pt x="136649" y="77546"/>
                </a:lnTo>
                <a:lnTo>
                  <a:pt x="137601" y="85932"/>
                </a:lnTo>
                <a:lnTo>
                  <a:pt x="139188" y="94380"/>
                </a:lnTo>
                <a:lnTo>
                  <a:pt x="141199" y="102870"/>
                </a:lnTo>
                <a:lnTo>
                  <a:pt x="142540" y="111387"/>
                </a:lnTo>
                <a:lnTo>
                  <a:pt x="143434" y="119923"/>
                </a:lnTo>
                <a:lnTo>
                  <a:pt x="144030" y="128471"/>
                </a:lnTo>
                <a:lnTo>
                  <a:pt x="146332" y="136075"/>
                </a:lnTo>
                <a:lnTo>
                  <a:pt x="149772" y="143049"/>
                </a:lnTo>
                <a:lnTo>
                  <a:pt x="153970" y="149603"/>
                </a:lnTo>
                <a:lnTo>
                  <a:pt x="157720" y="155878"/>
                </a:lnTo>
                <a:lnTo>
                  <a:pt x="161175" y="161966"/>
                </a:lnTo>
                <a:lnTo>
                  <a:pt x="167552" y="173810"/>
                </a:lnTo>
                <a:lnTo>
                  <a:pt x="182299" y="202673"/>
                </a:lnTo>
                <a:lnTo>
                  <a:pt x="186132" y="207450"/>
                </a:lnTo>
                <a:lnTo>
                  <a:pt x="195471" y="215298"/>
                </a:lnTo>
                <a:lnTo>
                  <a:pt x="203432" y="221961"/>
                </a:lnTo>
                <a:lnTo>
                  <a:pt x="206888" y="225071"/>
                </a:lnTo>
                <a:lnTo>
                  <a:pt x="210145" y="227145"/>
                </a:lnTo>
                <a:lnTo>
                  <a:pt x="220575" y="230746"/>
                </a:lnTo>
                <a:lnTo>
                  <a:pt x="222127" y="229976"/>
                </a:lnTo>
                <a:lnTo>
                  <a:pt x="231462" y="221895"/>
                </a:lnTo>
                <a:lnTo>
                  <a:pt x="234147" y="219312"/>
                </a:lnTo>
                <a:lnTo>
                  <a:pt x="239672" y="211363"/>
                </a:lnTo>
                <a:lnTo>
                  <a:pt x="242478" y="206576"/>
                </a:lnTo>
                <a:lnTo>
                  <a:pt x="245301" y="201480"/>
                </a:lnTo>
                <a:lnTo>
                  <a:pt x="250979" y="190737"/>
                </a:lnTo>
                <a:lnTo>
                  <a:pt x="252874" y="185205"/>
                </a:lnTo>
                <a:lnTo>
                  <a:pt x="254137" y="179613"/>
                </a:lnTo>
                <a:lnTo>
                  <a:pt x="254978" y="173979"/>
                </a:lnTo>
                <a:lnTo>
                  <a:pt x="256493" y="167366"/>
                </a:lnTo>
                <a:lnTo>
                  <a:pt x="258455" y="160100"/>
                </a:lnTo>
                <a:lnTo>
                  <a:pt x="260716" y="152398"/>
                </a:lnTo>
                <a:lnTo>
                  <a:pt x="262222" y="145358"/>
                </a:lnTo>
                <a:lnTo>
                  <a:pt x="263227" y="138760"/>
                </a:lnTo>
                <a:lnTo>
                  <a:pt x="263897" y="132457"/>
                </a:lnTo>
                <a:lnTo>
                  <a:pt x="265296" y="125397"/>
                </a:lnTo>
                <a:lnTo>
                  <a:pt x="267181" y="117833"/>
                </a:lnTo>
                <a:lnTo>
                  <a:pt x="269390" y="109933"/>
                </a:lnTo>
                <a:lnTo>
                  <a:pt x="271815" y="102761"/>
                </a:lnTo>
                <a:lnTo>
                  <a:pt x="274385" y="96074"/>
                </a:lnTo>
                <a:lnTo>
                  <a:pt x="277050" y="89712"/>
                </a:lnTo>
                <a:lnTo>
                  <a:pt x="279780" y="83565"/>
                </a:lnTo>
                <a:lnTo>
                  <a:pt x="285352" y="71656"/>
                </a:lnTo>
                <a:lnTo>
                  <a:pt x="288172" y="66765"/>
                </a:lnTo>
                <a:lnTo>
                  <a:pt x="293845" y="58791"/>
                </a:lnTo>
                <a:lnTo>
                  <a:pt x="299540" y="52073"/>
                </a:lnTo>
                <a:lnTo>
                  <a:pt x="305247" y="45911"/>
                </a:lnTo>
                <a:lnTo>
                  <a:pt x="310959" y="39998"/>
                </a:lnTo>
                <a:lnTo>
                  <a:pt x="313815" y="38993"/>
                </a:lnTo>
                <a:lnTo>
                  <a:pt x="316673" y="39275"/>
                </a:lnTo>
                <a:lnTo>
                  <a:pt x="319529" y="40416"/>
                </a:lnTo>
                <a:lnTo>
                  <a:pt x="332652" y="42021"/>
                </a:lnTo>
                <a:lnTo>
                  <a:pt x="335898" y="43199"/>
                </a:lnTo>
                <a:lnTo>
                  <a:pt x="338061" y="44937"/>
                </a:lnTo>
                <a:lnTo>
                  <a:pt x="339504" y="47048"/>
                </a:lnTo>
                <a:lnTo>
                  <a:pt x="341418" y="48455"/>
                </a:lnTo>
                <a:lnTo>
                  <a:pt x="343647" y="49393"/>
                </a:lnTo>
                <a:lnTo>
                  <a:pt x="346084" y="50019"/>
                </a:lnTo>
                <a:lnTo>
                  <a:pt x="348663" y="52341"/>
                </a:lnTo>
                <a:lnTo>
                  <a:pt x="354067" y="60001"/>
                </a:lnTo>
                <a:lnTo>
                  <a:pt x="355890" y="64710"/>
                </a:lnTo>
                <a:lnTo>
                  <a:pt x="357103" y="69755"/>
                </a:lnTo>
                <a:lnTo>
                  <a:pt x="357914" y="75023"/>
                </a:lnTo>
                <a:lnTo>
                  <a:pt x="358454" y="80440"/>
                </a:lnTo>
                <a:lnTo>
                  <a:pt x="358814" y="85957"/>
                </a:lnTo>
                <a:lnTo>
                  <a:pt x="359054" y="91539"/>
                </a:lnTo>
                <a:lnTo>
                  <a:pt x="359320" y="102822"/>
                </a:lnTo>
                <a:lnTo>
                  <a:pt x="359533" y="177000"/>
                </a:lnTo>
                <a:lnTo>
                  <a:pt x="360485" y="181762"/>
                </a:lnTo>
                <a:lnTo>
                  <a:pt x="364084" y="189594"/>
                </a:lnTo>
                <a:lnTo>
                  <a:pt x="366378" y="192063"/>
                </a:lnTo>
                <a:lnTo>
                  <a:pt x="368859" y="193710"/>
                </a:lnTo>
                <a:lnTo>
                  <a:pt x="374156" y="195539"/>
                </a:lnTo>
                <a:lnTo>
                  <a:pt x="387857" y="196713"/>
                </a:lnTo>
                <a:lnTo>
                  <a:pt x="392703" y="196809"/>
                </a:lnTo>
                <a:lnTo>
                  <a:pt x="396887" y="195921"/>
                </a:lnTo>
                <a:lnTo>
                  <a:pt x="412985" y="187652"/>
                </a:lnTo>
                <a:lnTo>
                  <a:pt x="418028" y="185053"/>
                </a:lnTo>
                <a:lnTo>
                  <a:pt x="426171" y="177086"/>
                </a:lnTo>
                <a:lnTo>
                  <a:pt x="429677" y="172295"/>
                </a:lnTo>
                <a:lnTo>
                  <a:pt x="432965" y="167196"/>
                </a:lnTo>
                <a:lnTo>
                  <a:pt x="436111" y="161891"/>
                </a:lnTo>
                <a:lnTo>
                  <a:pt x="439160" y="156450"/>
                </a:lnTo>
                <a:lnTo>
                  <a:pt x="443098" y="150917"/>
                </a:lnTo>
                <a:lnTo>
                  <a:pt x="447628" y="145324"/>
                </a:lnTo>
                <a:lnTo>
                  <a:pt x="452553" y="139690"/>
                </a:lnTo>
                <a:lnTo>
                  <a:pt x="456790" y="133076"/>
                </a:lnTo>
                <a:lnTo>
                  <a:pt x="460565" y="125810"/>
                </a:lnTo>
                <a:lnTo>
                  <a:pt x="464036" y="118108"/>
                </a:lnTo>
                <a:lnTo>
                  <a:pt x="466350" y="111069"/>
                </a:lnTo>
                <a:lnTo>
                  <a:pt x="467892" y="104471"/>
                </a:lnTo>
                <a:lnTo>
                  <a:pt x="468920" y="98167"/>
                </a:lnTo>
                <a:lnTo>
                  <a:pt x="469606" y="92059"/>
                </a:lnTo>
                <a:lnTo>
                  <a:pt x="470062" y="86083"/>
                </a:lnTo>
                <a:lnTo>
                  <a:pt x="470367" y="80193"/>
                </a:lnTo>
                <a:lnTo>
                  <a:pt x="470706" y="68570"/>
                </a:lnTo>
                <a:lnTo>
                  <a:pt x="470976" y="34671"/>
                </a:lnTo>
                <a:lnTo>
                  <a:pt x="470976" y="34173"/>
                </a:lnTo>
                <a:lnTo>
                  <a:pt x="470976" y="66209"/>
                </a:lnTo>
                <a:lnTo>
                  <a:pt x="471928" y="71706"/>
                </a:lnTo>
                <a:lnTo>
                  <a:pt x="473516" y="77277"/>
                </a:lnTo>
                <a:lnTo>
                  <a:pt x="475527" y="82895"/>
                </a:lnTo>
                <a:lnTo>
                  <a:pt x="477820" y="88546"/>
                </a:lnTo>
                <a:lnTo>
                  <a:pt x="480301" y="94218"/>
                </a:lnTo>
                <a:lnTo>
                  <a:pt x="482908" y="99904"/>
                </a:lnTo>
                <a:lnTo>
                  <a:pt x="484646" y="105600"/>
                </a:lnTo>
                <a:lnTo>
                  <a:pt x="485804" y="111302"/>
                </a:lnTo>
                <a:lnTo>
                  <a:pt x="486577" y="117009"/>
                </a:lnTo>
                <a:lnTo>
                  <a:pt x="488997" y="122718"/>
                </a:lnTo>
                <a:lnTo>
                  <a:pt x="492515" y="128430"/>
                </a:lnTo>
                <a:lnTo>
                  <a:pt x="496766" y="134142"/>
                </a:lnTo>
                <a:lnTo>
                  <a:pt x="500552" y="139855"/>
                </a:lnTo>
                <a:lnTo>
                  <a:pt x="504028" y="145569"/>
                </a:lnTo>
                <a:lnTo>
                  <a:pt x="507299" y="151284"/>
                </a:lnTo>
                <a:lnTo>
                  <a:pt x="510431" y="155093"/>
                </a:lnTo>
                <a:lnTo>
                  <a:pt x="513472" y="157633"/>
                </a:lnTo>
                <a:lnTo>
                  <a:pt x="524843" y="163747"/>
                </a:lnTo>
                <a:lnTo>
                  <a:pt x="529748" y="166260"/>
                </a:lnTo>
                <a:lnTo>
                  <a:pt x="540276" y="169051"/>
                </a:lnTo>
                <a:lnTo>
                  <a:pt x="545752" y="169796"/>
                </a:lnTo>
                <a:lnTo>
                  <a:pt x="556915" y="168083"/>
                </a:lnTo>
                <a:lnTo>
                  <a:pt x="567274" y="164146"/>
                </a:lnTo>
                <a:lnTo>
                  <a:pt x="584225" y="153858"/>
                </a:lnTo>
                <a:lnTo>
                  <a:pt x="589338" y="151095"/>
                </a:lnTo>
                <a:lnTo>
                  <a:pt x="597559" y="142944"/>
                </a:lnTo>
                <a:lnTo>
                  <a:pt x="601085" y="138103"/>
                </a:lnTo>
                <a:lnTo>
                  <a:pt x="603435" y="132019"/>
                </a:lnTo>
                <a:lnTo>
                  <a:pt x="605003" y="125105"/>
                </a:lnTo>
                <a:lnTo>
                  <a:pt x="606047" y="117638"/>
                </a:lnTo>
                <a:lnTo>
                  <a:pt x="607696" y="110755"/>
                </a:lnTo>
                <a:lnTo>
                  <a:pt x="609748" y="104262"/>
                </a:lnTo>
                <a:lnTo>
                  <a:pt x="612069" y="98028"/>
                </a:lnTo>
                <a:lnTo>
                  <a:pt x="612663" y="91967"/>
                </a:lnTo>
                <a:lnTo>
                  <a:pt x="612107" y="86021"/>
                </a:lnTo>
                <a:lnTo>
                  <a:pt x="610783" y="80152"/>
                </a:lnTo>
                <a:lnTo>
                  <a:pt x="608949" y="74335"/>
                </a:lnTo>
                <a:lnTo>
                  <a:pt x="606773" y="68551"/>
                </a:lnTo>
                <a:lnTo>
                  <a:pt x="604369" y="62791"/>
                </a:lnTo>
                <a:lnTo>
                  <a:pt x="601815" y="57045"/>
                </a:lnTo>
                <a:lnTo>
                  <a:pt x="596437" y="45582"/>
                </a:lnTo>
                <a:lnTo>
                  <a:pt x="592717" y="39858"/>
                </a:lnTo>
                <a:lnTo>
                  <a:pt x="588332" y="34136"/>
                </a:lnTo>
                <a:lnTo>
                  <a:pt x="583503" y="28418"/>
                </a:lnTo>
                <a:lnTo>
                  <a:pt x="578379" y="23652"/>
                </a:lnTo>
                <a:lnTo>
                  <a:pt x="567606" y="15818"/>
                </a:lnTo>
                <a:lnTo>
                  <a:pt x="553928" y="11701"/>
                </a:lnTo>
                <a:lnTo>
                  <a:pt x="538324" y="9871"/>
                </a:lnTo>
                <a:lnTo>
                  <a:pt x="521863" y="9058"/>
                </a:lnTo>
                <a:lnTo>
                  <a:pt x="505023" y="8696"/>
                </a:lnTo>
                <a:lnTo>
                  <a:pt x="488966" y="9488"/>
                </a:lnTo>
                <a:lnTo>
                  <a:pt x="475479" y="13015"/>
                </a:lnTo>
                <a:lnTo>
                  <a:pt x="457176" y="20356"/>
                </a:lnTo>
                <a:lnTo>
                  <a:pt x="452251" y="23993"/>
                </a:lnTo>
                <a:lnTo>
                  <a:pt x="448015" y="28323"/>
                </a:lnTo>
                <a:lnTo>
                  <a:pt x="444239" y="33114"/>
                </a:lnTo>
                <a:lnTo>
                  <a:pt x="440769" y="38213"/>
                </a:lnTo>
                <a:lnTo>
                  <a:pt x="437503" y="43518"/>
                </a:lnTo>
                <a:lnTo>
                  <a:pt x="434373" y="48959"/>
                </a:lnTo>
                <a:lnTo>
                  <a:pt x="432287" y="54492"/>
                </a:lnTo>
                <a:lnTo>
                  <a:pt x="430896" y="60085"/>
                </a:lnTo>
                <a:lnTo>
                  <a:pt x="429968" y="65719"/>
                </a:lnTo>
                <a:lnTo>
                  <a:pt x="429350" y="71380"/>
                </a:lnTo>
                <a:lnTo>
                  <a:pt x="428938" y="77059"/>
                </a:lnTo>
                <a:lnTo>
                  <a:pt x="428663" y="82750"/>
                </a:lnTo>
                <a:lnTo>
                  <a:pt x="428358" y="96693"/>
                </a:lnTo>
                <a:lnTo>
                  <a:pt x="428276" y="104412"/>
                </a:lnTo>
                <a:lnTo>
                  <a:pt x="430127" y="111463"/>
                </a:lnTo>
                <a:lnTo>
                  <a:pt x="433266" y="118068"/>
                </a:lnTo>
                <a:lnTo>
                  <a:pt x="437263" y="124377"/>
                </a:lnTo>
                <a:lnTo>
                  <a:pt x="440881" y="129535"/>
                </a:lnTo>
                <a:lnTo>
                  <a:pt x="447441" y="137807"/>
                </a:lnTo>
                <a:lnTo>
                  <a:pt x="453531" y="144658"/>
                </a:lnTo>
                <a:lnTo>
                  <a:pt x="462404" y="1541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SMARTInkAnnotation70"/>
          <p:cNvSpPr/>
          <p:nvPr/>
        </p:nvSpPr>
        <p:spPr>
          <a:xfrm>
            <a:off x="5301206" y="827823"/>
            <a:ext cx="496501" cy="470935"/>
          </a:xfrm>
          <a:custGeom>
            <a:avLst/>
            <a:gdLst/>
            <a:ahLst/>
            <a:cxnLst/>
            <a:rect l="0" t="0" r="0" b="0"/>
            <a:pathLst>
              <a:path w="496501" h="470935">
                <a:moveTo>
                  <a:pt x="128044" y="72290"/>
                </a:moveTo>
                <a:lnTo>
                  <a:pt x="102255" y="46500"/>
                </a:lnTo>
                <a:lnTo>
                  <a:pt x="94992" y="41778"/>
                </a:lnTo>
                <a:lnTo>
                  <a:pt x="91722" y="40518"/>
                </a:lnTo>
                <a:lnTo>
                  <a:pt x="85549" y="36579"/>
                </a:lnTo>
                <a:lnTo>
                  <a:pt x="82569" y="34195"/>
                </a:lnTo>
                <a:lnTo>
                  <a:pt x="78678" y="32606"/>
                </a:lnTo>
                <a:lnTo>
                  <a:pt x="69273" y="30840"/>
                </a:lnTo>
                <a:lnTo>
                  <a:pt x="65051" y="31321"/>
                </a:lnTo>
                <a:lnTo>
                  <a:pt x="61283" y="32595"/>
                </a:lnTo>
                <a:lnTo>
                  <a:pt x="43843" y="41483"/>
                </a:lnTo>
                <a:lnTo>
                  <a:pt x="33154" y="49390"/>
                </a:lnTo>
                <a:lnTo>
                  <a:pt x="23005" y="59254"/>
                </a:lnTo>
                <a:lnTo>
                  <a:pt x="15321" y="69989"/>
                </a:lnTo>
                <a:lnTo>
                  <a:pt x="8730" y="81109"/>
                </a:lnTo>
                <a:lnTo>
                  <a:pt x="3578" y="91449"/>
                </a:lnTo>
                <a:lnTo>
                  <a:pt x="678" y="102626"/>
                </a:lnTo>
                <a:lnTo>
                  <a:pt x="0" y="108950"/>
                </a:lnTo>
                <a:lnTo>
                  <a:pt x="771" y="111970"/>
                </a:lnTo>
                <a:lnTo>
                  <a:pt x="4169" y="117865"/>
                </a:lnTo>
                <a:lnTo>
                  <a:pt x="11436" y="126539"/>
                </a:lnTo>
                <a:lnTo>
                  <a:pt x="14110" y="128458"/>
                </a:lnTo>
                <a:lnTo>
                  <a:pt x="19622" y="130591"/>
                </a:lnTo>
                <a:lnTo>
                  <a:pt x="32631" y="131791"/>
                </a:lnTo>
                <a:lnTo>
                  <a:pt x="43999" y="132147"/>
                </a:lnTo>
                <a:lnTo>
                  <a:pt x="57951" y="132253"/>
                </a:lnTo>
                <a:lnTo>
                  <a:pt x="68634" y="129737"/>
                </a:lnTo>
                <a:lnTo>
                  <a:pt x="78780" y="125444"/>
                </a:lnTo>
                <a:lnTo>
                  <a:pt x="89846" y="117672"/>
                </a:lnTo>
                <a:lnTo>
                  <a:pt x="105046" y="103678"/>
                </a:lnTo>
                <a:lnTo>
                  <a:pt x="106997" y="100835"/>
                </a:lnTo>
                <a:lnTo>
                  <a:pt x="109165" y="95136"/>
                </a:lnTo>
                <a:lnTo>
                  <a:pt x="110386" y="82022"/>
                </a:lnTo>
                <a:lnTo>
                  <a:pt x="110855" y="68593"/>
                </a:lnTo>
                <a:lnTo>
                  <a:pt x="110898" y="63844"/>
                </a:lnTo>
                <a:lnTo>
                  <a:pt x="110900" y="80211"/>
                </a:lnTo>
                <a:lnTo>
                  <a:pt x="113439" y="90415"/>
                </a:lnTo>
                <a:lnTo>
                  <a:pt x="115449" y="95803"/>
                </a:lnTo>
                <a:lnTo>
                  <a:pt x="117685" y="109410"/>
                </a:lnTo>
                <a:lnTo>
                  <a:pt x="118280" y="117039"/>
                </a:lnTo>
                <a:lnTo>
                  <a:pt x="119630" y="124983"/>
                </a:lnTo>
                <a:lnTo>
                  <a:pt x="121482" y="133136"/>
                </a:lnTo>
                <a:lnTo>
                  <a:pt x="148082" y="238188"/>
                </a:lnTo>
                <a:lnTo>
                  <a:pt x="149975" y="249563"/>
                </a:lnTo>
                <a:lnTo>
                  <a:pt x="151237" y="260957"/>
                </a:lnTo>
                <a:lnTo>
                  <a:pt x="152079" y="272363"/>
                </a:lnTo>
                <a:lnTo>
                  <a:pt x="153592" y="283777"/>
                </a:lnTo>
                <a:lnTo>
                  <a:pt x="155554" y="295196"/>
                </a:lnTo>
                <a:lnTo>
                  <a:pt x="157814" y="306619"/>
                </a:lnTo>
                <a:lnTo>
                  <a:pt x="162865" y="329471"/>
                </a:lnTo>
                <a:lnTo>
                  <a:pt x="165546" y="340899"/>
                </a:lnTo>
                <a:lnTo>
                  <a:pt x="167333" y="351375"/>
                </a:lnTo>
                <a:lnTo>
                  <a:pt x="168524" y="361216"/>
                </a:lnTo>
                <a:lnTo>
                  <a:pt x="169318" y="370635"/>
                </a:lnTo>
                <a:lnTo>
                  <a:pt x="169848" y="379772"/>
                </a:lnTo>
                <a:lnTo>
                  <a:pt x="170436" y="397543"/>
                </a:lnTo>
                <a:lnTo>
                  <a:pt x="170767" y="423614"/>
                </a:lnTo>
                <a:lnTo>
                  <a:pt x="168305" y="435761"/>
                </a:lnTo>
                <a:lnTo>
                  <a:pt x="166315" y="440334"/>
                </a:lnTo>
                <a:lnTo>
                  <a:pt x="159023" y="450495"/>
                </a:lnTo>
                <a:lnTo>
                  <a:pt x="154412" y="455871"/>
                </a:lnTo>
                <a:lnTo>
                  <a:pt x="149433" y="459456"/>
                </a:lnTo>
                <a:lnTo>
                  <a:pt x="134276" y="465453"/>
                </a:lnTo>
                <a:lnTo>
                  <a:pt x="126686" y="470231"/>
                </a:lnTo>
                <a:lnTo>
                  <a:pt x="122376" y="470934"/>
                </a:lnTo>
                <a:lnTo>
                  <a:pt x="112508" y="469175"/>
                </a:lnTo>
                <a:lnTo>
                  <a:pt x="104312" y="465218"/>
                </a:lnTo>
                <a:lnTo>
                  <a:pt x="91289" y="454917"/>
                </a:lnTo>
                <a:lnTo>
                  <a:pt x="82441" y="441989"/>
                </a:lnTo>
                <a:lnTo>
                  <a:pt x="76661" y="429005"/>
                </a:lnTo>
                <a:lnTo>
                  <a:pt x="73786" y="421542"/>
                </a:lnTo>
                <a:lnTo>
                  <a:pt x="71870" y="413710"/>
                </a:lnTo>
                <a:lnTo>
                  <a:pt x="70592" y="405631"/>
                </a:lnTo>
                <a:lnTo>
                  <a:pt x="69741" y="397387"/>
                </a:lnTo>
                <a:lnTo>
                  <a:pt x="71334" y="383147"/>
                </a:lnTo>
                <a:lnTo>
                  <a:pt x="75217" y="368563"/>
                </a:lnTo>
                <a:lnTo>
                  <a:pt x="80118" y="349382"/>
                </a:lnTo>
                <a:lnTo>
                  <a:pt x="83711" y="339885"/>
                </a:lnTo>
                <a:lnTo>
                  <a:pt x="88011" y="330697"/>
                </a:lnTo>
                <a:lnTo>
                  <a:pt x="92783" y="321714"/>
                </a:lnTo>
                <a:lnTo>
                  <a:pt x="97869" y="310962"/>
                </a:lnTo>
                <a:lnTo>
                  <a:pt x="108600" y="286316"/>
                </a:lnTo>
                <a:lnTo>
                  <a:pt x="114130" y="274981"/>
                </a:lnTo>
                <a:lnTo>
                  <a:pt x="119720" y="264567"/>
                </a:lnTo>
                <a:lnTo>
                  <a:pt x="125352" y="254767"/>
                </a:lnTo>
                <a:lnTo>
                  <a:pt x="136690" y="233718"/>
                </a:lnTo>
                <a:lnTo>
                  <a:pt x="159491" y="189161"/>
                </a:lnTo>
                <a:lnTo>
                  <a:pt x="166154" y="178779"/>
                </a:lnTo>
                <a:lnTo>
                  <a:pt x="173454" y="169000"/>
                </a:lnTo>
                <a:lnTo>
                  <a:pt x="181176" y="159623"/>
                </a:lnTo>
                <a:lnTo>
                  <a:pt x="188231" y="149562"/>
                </a:lnTo>
                <a:lnTo>
                  <a:pt x="194839" y="139044"/>
                </a:lnTo>
                <a:lnTo>
                  <a:pt x="206308" y="119103"/>
                </a:lnTo>
                <a:lnTo>
                  <a:pt x="214581" y="103891"/>
                </a:lnTo>
                <a:lnTo>
                  <a:pt x="219073" y="96214"/>
                </a:lnTo>
                <a:lnTo>
                  <a:pt x="233544" y="72711"/>
                </a:lnTo>
                <a:lnTo>
                  <a:pt x="240973" y="59459"/>
                </a:lnTo>
                <a:lnTo>
                  <a:pt x="244909" y="47220"/>
                </a:lnTo>
                <a:lnTo>
                  <a:pt x="247437" y="32942"/>
                </a:lnTo>
                <a:lnTo>
                  <a:pt x="247874" y="25917"/>
                </a:lnTo>
                <a:lnTo>
                  <a:pt x="246983" y="24230"/>
                </a:lnTo>
                <a:lnTo>
                  <a:pt x="245437" y="23105"/>
                </a:lnTo>
                <a:lnTo>
                  <a:pt x="241179" y="21854"/>
                </a:lnTo>
                <a:lnTo>
                  <a:pt x="236111" y="21299"/>
                </a:lnTo>
                <a:lnTo>
                  <a:pt x="228144" y="23592"/>
                </a:lnTo>
                <a:lnTo>
                  <a:pt x="219205" y="27786"/>
                </a:lnTo>
                <a:lnTo>
                  <a:pt x="212057" y="32825"/>
                </a:lnTo>
                <a:lnTo>
                  <a:pt x="205706" y="40780"/>
                </a:lnTo>
                <a:lnTo>
                  <a:pt x="199708" y="51618"/>
                </a:lnTo>
                <a:lnTo>
                  <a:pt x="190976" y="72832"/>
                </a:lnTo>
                <a:lnTo>
                  <a:pt x="185224" y="85548"/>
                </a:lnTo>
                <a:lnTo>
                  <a:pt x="182033" y="100090"/>
                </a:lnTo>
                <a:lnTo>
                  <a:pt x="181181" y="107968"/>
                </a:lnTo>
                <a:lnTo>
                  <a:pt x="180236" y="121801"/>
                </a:lnTo>
                <a:lnTo>
                  <a:pt x="179983" y="128158"/>
                </a:lnTo>
                <a:lnTo>
                  <a:pt x="182243" y="140300"/>
                </a:lnTo>
                <a:lnTo>
                  <a:pt x="186423" y="152046"/>
                </a:lnTo>
                <a:lnTo>
                  <a:pt x="191455" y="163617"/>
                </a:lnTo>
                <a:lnTo>
                  <a:pt x="195084" y="168417"/>
                </a:lnTo>
                <a:lnTo>
                  <a:pt x="204194" y="176290"/>
                </a:lnTo>
                <a:lnTo>
                  <a:pt x="214594" y="182965"/>
                </a:lnTo>
                <a:lnTo>
                  <a:pt x="226518" y="189106"/>
                </a:lnTo>
                <a:lnTo>
                  <a:pt x="241343" y="195010"/>
                </a:lnTo>
                <a:lnTo>
                  <a:pt x="254917" y="198270"/>
                </a:lnTo>
                <a:lnTo>
                  <a:pt x="268252" y="199718"/>
                </a:lnTo>
                <a:lnTo>
                  <a:pt x="283704" y="200362"/>
                </a:lnTo>
                <a:lnTo>
                  <a:pt x="297557" y="198108"/>
                </a:lnTo>
                <a:lnTo>
                  <a:pt x="311016" y="192979"/>
                </a:lnTo>
                <a:lnTo>
                  <a:pt x="326522" y="184349"/>
                </a:lnTo>
                <a:lnTo>
                  <a:pt x="337859" y="174164"/>
                </a:lnTo>
                <a:lnTo>
                  <a:pt x="347026" y="162334"/>
                </a:lnTo>
                <a:lnTo>
                  <a:pt x="357449" y="147552"/>
                </a:lnTo>
                <a:lnTo>
                  <a:pt x="365892" y="133997"/>
                </a:lnTo>
                <a:lnTo>
                  <a:pt x="372819" y="121623"/>
                </a:lnTo>
                <a:lnTo>
                  <a:pt x="379073" y="109773"/>
                </a:lnTo>
                <a:lnTo>
                  <a:pt x="382488" y="95616"/>
                </a:lnTo>
                <a:lnTo>
                  <a:pt x="383399" y="87841"/>
                </a:lnTo>
                <a:lnTo>
                  <a:pt x="384410" y="74121"/>
                </a:lnTo>
                <a:lnTo>
                  <a:pt x="384679" y="67795"/>
                </a:lnTo>
                <a:lnTo>
                  <a:pt x="382440" y="55687"/>
                </a:lnTo>
                <a:lnTo>
                  <a:pt x="378269" y="43956"/>
                </a:lnTo>
                <a:lnTo>
                  <a:pt x="373240" y="32392"/>
                </a:lnTo>
                <a:lnTo>
                  <a:pt x="369605" y="19722"/>
                </a:lnTo>
                <a:lnTo>
                  <a:pt x="368143" y="17242"/>
                </a:lnTo>
                <a:lnTo>
                  <a:pt x="366214" y="15589"/>
                </a:lnTo>
                <a:lnTo>
                  <a:pt x="360827" y="12935"/>
                </a:lnTo>
                <a:lnTo>
                  <a:pt x="355344" y="12475"/>
                </a:lnTo>
                <a:lnTo>
                  <a:pt x="353872" y="13363"/>
                </a:lnTo>
                <a:lnTo>
                  <a:pt x="352892" y="14908"/>
                </a:lnTo>
                <a:lnTo>
                  <a:pt x="352237" y="16890"/>
                </a:lnTo>
                <a:lnTo>
                  <a:pt x="348971" y="21633"/>
                </a:lnTo>
                <a:lnTo>
                  <a:pt x="346766" y="24231"/>
                </a:lnTo>
                <a:lnTo>
                  <a:pt x="345296" y="27868"/>
                </a:lnTo>
                <a:lnTo>
                  <a:pt x="343228" y="42088"/>
                </a:lnTo>
                <a:lnTo>
                  <a:pt x="342744" y="52834"/>
                </a:lnTo>
                <a:lnTo>
                  <a:pt x="342471" y="69594"/>
                </a:lnTo>
                <a:lnTo>
                  <a:pt x="342360" y="120871"/>
                </a:lnTo>
                <a:lnTo>
                  <a:pt x="343311" y="125632"/>
                </a:lnTo>
                <a:lnTo>
                  <a:pt x="349143" y="140117"/>
                </a:lnTo>
                <a:lnTo>
                  <a:pt x="350694" y="154105"/>
                </a:lnTo>
                <a:lnTo>
                  <a:pt x="350920" y="157862"/>
                </a:lnTo>
                <a:lnTo>
                  <a:pt x="355477" y="153419"/>
                </a:lnTo>
                <a:lnTo>
                  <a:pt x="356818" y="151141"/>
                </a:lnTo>
                <a:lnTo>
                  <a:pt x="358309" y="146069"/>
                </a:lnTo>
                <a:lnTo>
                  <a:pt x="358972" y="135561"/>
                </a:lnTo>
                <a:lnTo>
                  <a:pt x="359345" y="116119"/>
                </a:lnTo>
                <a:lnTo>
                  <a:pt x="360384" y="103199"/>
                </a:lnTo>
                <a:lnTo>
                  <a:pt x="361994" y="95753"/>
                </a:lnTo>
                <a:lnTo>
                  <a:pt x="364021" y="87932"/>
                </a:lnTo>
                <a:lnTo>
                  <a:pt x="368813" y="74162"/>
                </a:lnTo>
                <a:lnTo>
                  <a:pt x="374118" y="61692"/>
                </a:lnTo>
                <a:lnTo>
                  <a:pt x="379650" y="49799"/>
                </a:lnTo>
                <a:lnTo>
                  <a:pt x="388120" y="32394"/>
                </a:lnTo>
                <a:lnTo>
                  <a:pt x="396662" y="19723"/>
                </a:lnTo>
                <a:lnTo>
                  <a:pt x="404910" y="13049"/>
                </a:lnTo>
                <a:lnTo>
                  <a:pt x="417724" y="3937"/>
                </a:lnTo>
                <a:lnTo>
                  <a:pt x="421176" y="1003"/>
                </a:lnTo>
                <a:lnTo>
                  <a:pt x="425383" y="0"/>
                </a:lnTo>
                <a:lnTo>
                  <a:pt x="430093" y="284"/>
                </a:lnTo>
                <a:lnTo>
                  <a:pt x="440406" y="3140"/>
                </a:lnTo>
                <a:lnTo>
                  <a:pt x="451339" y="7584"/>
                </a:lnTo>
                <a:lnTo>
                  <a:pt x="462549" y="15274"/>
                </a:lnTo>
                <a:lnTo>
                  <a:pt x="472928" y="25042"/>
                </a:lnTo>
                <a:lnTo>
                  <a:pt x="480716" y="35733"/>
                </a:lnTo>
                <a:lnTo>
                  <a:pt x="487352" y="46835"/>
                </a:lnTo>
                <a:lnTo>
                  <a:pt x="490456" y="52462"/>
                </a:lnTo>
                <a:lnTo>
                  <a:pt x="493903" y="66335"/>
                </a:lnTo>
                <a:lnTo>
                  <a:pt x="494822" y="74035"/>
                </a:lnTo>
                <a:lnTo>
                  <a:pt x="495436" y="82025"/>
                </a:lnTo>
                <a:lnTo>
                  <a:pt x="495845" y="90210"/>
                </a:lnTo>
                <a:lnTo>
                  <a:pt x="496299" y="106924"/>
                </a:lnTo>
                <a:lnTo>
                  <a:pt x="496500" y="123878"/>
                </a:lnTo>
                <a:lnTo>
                  <a:pt x="495602" y="134304"/>
                </a:lnTo>
                <a:lnTo>
                  <a:pt x="494050" y="146018"/>
                </a:lnTo>
                <a:lnTo>
                  <a:pt x="488089" y="1837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SMARTInkAnnotation71"/>
          <p:cNvSpPr/>
          <p:nvPr/>
        </p:nvSpPr>
        <p:spPr>
          <a:xfrm>
            <a:off x="4769275" y="1217958"/>
            <a:ext cx="548534" cy="298743"/>
          </a:xfrm>
          <a:custGeom>
            <a:avLst/>
            <a:gdLst/>
            <a:ahLst/>
            <a:cxnLst/>
            <a:rect l="0" t="0" r="0" b="0"/>
            <a:pathLst>
              <a:path w="548534" h="298743">
                <a:moveTo>
                  <a:pt x="17038" y="42199"/>
                </a:moveTo>
                <a:lnTo>
                  <a:pt x="17038" y="58682"/>
                </a:lnTo>
                <a:lnTo>
                  <a:pt x="16086" y="63665"/>
                </a:lnTo>
                <a:lnTo>
                  <a:pt x="14498" y="68893"/>
                </a:lnTo>
                <a:lnTo>
                  <a:pt x="12487" y="74282"/>
                </a:lnTo>
                <a:lnTo>
                  <a:pt x="11146" y="80733"/>
                </a:lnTo>
                <a:lnTo>
                  <a:pt x="10253" y="87891"/>
                </a:lnTo>
                <a:lnTo>
                  <a:pt x="9657" y="95520"/>
                </a:lnTo>
                <a:lnTo>
                  <a:pt x="9260" y="103464"/>
                </a:lnTo>
                <a:lnTo>
                  <a:pt x="8819" y="119911"/>
                </a:lnTo>
                <a:lnTo>
                  <a:pt x="7748" y="128297"/>
                </a:lnTo>
                <a:lnTo>
                  <a:pt x="6082" y="136745"/>
                </a:lnTo>
                <a:lnTo>
                  <a:pt x="4019" y="145235"/>
                </a:lnTo>
                <a:lnTo>
                  <a:pt x="2643" y="153752"/>
                </a:lnTo>
                <a:lnTo>
                  <a:pt x="1726" y="162288"/>
                </a:lnTo>
                <a:lnTo>
                  <a:pt x="1115" y="170836"/>
                </a:lnTo>
                <a:lnTo>
                  <a:pt x="708" y="179392"/>
                </a:lnTo>
                <a:lnTo>
                  <a:pt x="254" y="196519"/>
                </a:lnTo>
                <a:lnTo>
                  <a:pt x="0" y="222226"/>
                </a:lnTo>
                <a:lnTo>
                  <a:pt x="917" y="230797"/>
                </a:lnTo>
                <a:lnTo>
                  <a:pt x="2481" y="239369"/>
                </a:lnTo>
                <a:lnTo>
                  <a:pt x="4475" y="247941"/>
                </a:lnTo>
                <a:lnTo>
                  <a:pt x="6758" y="254608"/>
                </a:lnTo>
                <a:lnTo>
                  <a:pt x="9233" y="260005"/>
                </a:lnTo>
                <a:lnTo>
                  <a:pt x="11834" y="264556"/>
                </a:lnTo>
                <a:lnTo>
                  <a:pt x="13569" y="269495"/>
                </a:lnTo>
                <a:lnTo>
                  <a:pt x="14725" y="274692"/>
                </a:lnTo>
                <a:lnTo>
                  <a:pt x="15495" y="280062"/>
                </a:lnTo>
                <a:lnTo>
                  <a:pt x="17914" y="284595"/>
                </a:lnTo>
                <a:lnTo>
                  <a:pt x="25682" y="292171"/>
                </a:lnTo>
                <a:lnTo>
                  <a:pt x="32944" y="296173"/>
                </a:lnTo>
                <a:lnTo>
                  <a:pt x="39348" y="297952"/>
                </a:lnTo>
                <a:lnTo>
                  <a:pt x="45368" y="298742"/>
                </a:lnTo>
                <a:lnTo>
                  <a:pt x="48307" y="298000"/>
                </a:lnTo>
                <a:lnTo>
                  <a:pt x="62408" y="289966"/>
                </a:lnTo>
                <a:lnTo>
                  <a:pt x="67287" y="287387"/>
                </a:lnTo>
                <a:lnTo>
                  <a:pt x="75248" y="279442"/>
                </a:lnTo>
                <a:lnTo>
                  <a:pt x="78705" y="274656"/>
                </a:lnTo>
                <a:lnTo>
                  <a:pt x="82914" y="269561"/>
                </a:lnTo>
                <a:lnTo>
                  <a:pt x="87624" y="264259"/>
                </a:lnTo>
                <a:lnTo>
                  <a:pt x="92670" y="258819"/>
                </a:lnTo>
                <a:lnTo>
                  <a:pt x="96987" y="252335"/>
                </a:lnTo>
                <a:lnTo>
                  <a:pt x="100818" y="245155"/>
                </a:lnTo>
                <a:lnTo>
                  <a:pt x="104323" y="237511"/>
                </a:lnTo>
                <a:lnTo>
                  <a:pt x="106661" y="229557"/>
                </a:lnTo>
                <a:lnTo>
                  <a:pt x="108218" y="221397"/>
                </a:lnTo>
                <a:lnTo>
                  <a:pt x="109257" y="213100"/>
                </a:lnTo>
                <a:lnTo>
                  <a:pt x="110902" y="204710"/>
                </a:lnTo>
                <a:lnTo>
                  <a:pt x="112951" y="196260"/>
                </a:lnTo>
                <a:lnTo>
                  <a:pt x="115270" y="187769"/>
                </a:lnTo>
                <a:lnTo>
                  <a:pt x="120387" y="170715"/>
                </a:lnTo>
                <a:lnTo>
                  <a:pt x="123085" y="162166"/>
                </a:lnTo>
                <a:lnTo>
                  <a:pt x="124883" y="153610"/>
                </a:lnTo>
                <a:lnTo>
                  <a:pt x="126082" y="145048"/>
                </a:lnTo>
                <a:lnTo>
                  <a:pt x="126882" y="136482"/>
                </a:lnTo>
                <a:lnTo>
                  <a:pt x="127414" y="128867"/>
                </a:lnTo>
                <a:lnTo>
                  <a:pt x="127769" y="121886"/>
                </a:lnTo>
                <a:lnTo>
                  <a:pt x="128007" y="115326"/>
                </a:lnTo>
                <a:lnTo>
                  <a:pt x="128340" y="92442"/>
                </a:lnTo>
                <a:lnTo>
                  <a:pt x="128480" y="42755"/>
                </a:lnTo>
                <a:lnTo>
                  <a:pt x="128480" y="66916"/>
                </a:lnTo>
                <a:lnTo>
                  <a:pt x="127528" y="72012"/>
                </a:lnTo>
                <a:lnTo>
                  <a:pt x="125941" y="77314"/>
                </a:lnTo>
                <a:lnTo>
                  <a:pt x="123930" y="82754"/>
                </a:lnTo>
                <a:lnTo>
                  <a:pt x="122588" y="89239"/>
                </a:lnTo>
                <a:lnTo>
                  <a:pt x="121695" y="96419"/>
                </a:lnTo>
                <a:lnTo>
                  <a:pt x="121099" y="104063"/>
                </a:lnTo>
                <a:lnTo>
                  <a:pt x="120702" y="112017"/>
                </a:lnTo>
                <a:lnTo>
                  <a:pt x="120261" y="128475"/>
                </a:lnTo>
                <a:lnTo>
                  <a:pt x="120012" y="153805"/>
                </a:lnTo>
                <a:lnTo>
                  <a:pt x="120930" y="162323"/>
                </a:lnTo>
                <a:lnTo>
                  <a:pt x="122494" y="170859"/>
                </a:lnTo>
                <a:lnTo>
                  <a:pt x="124489" y="179408"/>
                </a:lnTo>
                <a:lnTo>
                  <a:pt x="126772" y="187012"/>
                </a:lnTo>
                <a:lnTo>
                  <a:pt x="129247" y="193986"/>
                </a:lnTo>
                <a:lnTo>
                  <a:pt x="131849" y="200541"/>
                </a:lnTo>
                <a:lnTo>
                  <a:pt x="137279" y="215443"/>
                </a:lnTo>
                <a:lnTo>
                  <a:pt x="140062" y="223418"/>
                </a:lnTo>
                <a:lnTo>
                  <a:pt x="142868" y="229687"/>
                </a:lnTo>
                <a:lnTo>
                  <a:pt x="145692" y="234819"/>
                </a:lnTo>
                <a:lnTo>
                  <a:pt x="151370" y="243060"/>
                </a:lnTo>
                <a:lnTo>
                  <a:pt x="157068" y="249899"/>
                </a:lnTo>
                <a:lnTo>
                  <a:pt x="170182" y="259103"/>
                </a:lnTo>
                <a:lnTo>
                  <a:pt x="178130" y="262426"/>
                </a:lnTo>
                <a:lnTo>
                  <a:pt x="181582" y="263313"/>
                </a:lnTo>
                <a:lnTo>
                  <a:pt x="184836" y="262951"/>
                </a:lnTo>
                <a:lnTo>
                  <a:pt x="187959" y="261757"/>
                </a:lnTo>
                <a:lnTo>
                  <a:pt x="194920" y="256938"/>
                </a:lnTo>
                <a:lnTo>
                  <a:pt x="204364" y="248446"/>
                </a:lnTo>
                <a:lnTo>
                  <a:pt x="212371" y="240862"/>
                </a:lnTo>
                <a:lnTo>
                  <a:pt x="215840" y="237506"/>
                </a:lnTo>
                <a:lnTo>
                  <a:pt x="219105" y="232412"/>
                </a:lnTo>
                <a:lnTo>
                  <a:pt x="222235" y="226158"/>
                </a:lnTo>
                <a:lnTo>
                  <a:pt x="225273" y="219131"/>
                </a:lnTo>
                <a:lnTo>
                  <a:pt x="228251" y="211589"/>
                </a:lnTo>
                <a:lnTo>
                  <a:pt x="234100" y="195589"/>
                </a:lnTo>
                <a:lnTo>
                  <a:pt x="236041" y="187321"/>
                </a:lnTo>
                <a:lnTo>
                  <a:pt x="237335" y="178952"/>
                </a:lnTo>
                <a:lnTo>
                  <a:pt x="238197" y="170516"/>
                </a:lnTo>
                <a:lnTo>
                  <a:pt x="238772" y="162034"/>
                </a:lnTo>
                <a:lnTo>
                  <a:pt x="239156" y="153521"/>
                </a:lnTo>
                <a:lnTo>
                  <a:pt x="239694" y="130429"/>
                </a:lnTo>
                <a:lnTo>
                  <a:pt x="239771" y="123879"/>
                </a:lnTo>
                <a:lnTo>
                  <a:pt x="238869" y="116655"/>
                </a:lnTo>
                <a:lnTo>
                  <a:pt x="237315" y="108981"/>
                </a:lnTo>
                <a:lnTo>
                  <a:pt x="235327" y="101008"/>
                </a:lnTo>
                <a:lnTo>
                  <a:pt x="232096" y="94740"/>
                </a:lnTo>
                <a:lnTo>
                  <a:pt x="228038" y="89609"/>
                </a:lnTo>
                <a:lnTo>
                  <a:pt x="218448" y="80415"/>
                </a:lnTo>
                <a:lnTo>
                  <a:pt x="207836" y="69979"/>
                </a:lnTo>
                <a:lnTo>
                  <a:pt x="202339" y="66434"/>
                </a:lnTo>
                <a:lnTo>
                  <a:pt x="185501" y="60493"/>
                </a:lnTo>
                <a:lnTo>
                  <a:pt x="168447" y="54075"/>
                </a:lnTo>
                <a:lnTo>
                  <a:pt x="152281" y="50798"/>
                </a:lnTo>
                <a:lnTo>
                  <a:pt x="144456" y="46656"/>
                </a:lnTo>
                <a:lnTo>
                  <a:pt x="141035" y="46123"/>
                </a:lnTo>
                <a:lnTo>
                  <a:pt x="137803" y="46720"/>
                </a:lnTo>
                <a:lnTo>
                  <a:pt x="131671" y="48971"/>
                </a:lnTo>
                <a:lnTo>
                  <a:pt x="119973" y="50416"/>
                </a:lnTo>
                <a:lnTo>
                  <a:pt x="117095" y="50535"/>
                </a:lnTo>
                <a:lnTo>
                  <a:pt x="115175" y="51566"/>
                </a:lnTo>
                <a:lnTo>
                  <a:pt x="113895" y="53206"/>
                </a:lnTo>
                <a:lnTo>
                  <a:pt x="111841" y="58132"/>
                </a:lnTo>
                <a:lnTo>
                  <a:pt x="112625" y="59489"/>
                </a:lnTo>
                <a:lnTo>
                  <a:pt x="116035" y="63536"/>
                </a:lnTo>
                <a:lnTo>
                  <a:pt x="118279" y="64996"/>
                </a:lnTo>
                <a:lnTo>
                  <a:pt x="125987" y="68004"/>
                </a:lnTo>
                <a:lnTo>
                  <a:pt x="131500" y="72083"/>
                </a:lnTo>
                <a:lnTo>
                  <a:pt x="135255" y="73552"/>
                </a:lnTo>
                <a:lnTo>
                  <a:pt x="149644" y="75619"/>
                </a:lnTo>
                <a:lnTo>
                  <a:pt x="160429" y="76102"/>
                </a:lnTo>
                <a:lnTo>
                  <a:pt x="181761" y="76375"/>
                </a:lnTo>
                <a:lnTo>
                  <a:pt x="197880" y="73898"/>
                </a:lnTo>
                <a:lnTo>
                  <a:pt x="214570" y="69623"/>
                </a:lnTo>
                <a:lnTo>
                  <a:pt x="231512" y="64548"/>
                </a:lnTo>
                <a:lnTo>
                  <a:pt x="257115" y="56335"/>
                </a:lnTo>
                <a:lnTo>
                  <a:pt x="271694" y="50704"/>
                </a:lnTo>
                <a:lnTo>
                  <a:pt x="278249" y="47869"/>
                </a:lnTo>
                <a:lnTo>
                  <a:pt x="293151" y="44719"/>
                </a:lnTo>
                <a:lnTo>
                  <a:pt x="307395" y="42367"/>
                </a:lnTo>
                <a:lnTo>
                  <a:pt x="321720" y="36640"/>
                </a:lnTo>
                <a:lnTo>
                  <a:pt x="336655" y="34520"/>
                </a:lnTo>
                <a:lnTo>
                  <a:pt x="353791" y="33744"/>
                </a:lnTo>
                <a:lnTo>
                  <a:pt x="355840" y="34658"/>
                </a:lnTo>
                <a:lnTo>
                  <a:pt x="357206" y="36219"/>
                </a:lnTo>
                <a:lnTo>
                  <a:pt x="358116" y="38213"/>
                </a:lnTo>
                <a:lnTo>
                  <a:pt x="359128" y="42968"/>
                </a:lnTo>
                <a:lnTo>
                  <a:pt x="359578" y="49208"/>
                </a:lnTo>
                <a:lnTo>
                  <a:pt x="359777" y="58332"/>
                </a:lnTo>
                <a:lnTo>
                  <a:pt x="359936" y="116613"/>
                </a:lnTo>
                <a:lnTo>
                  <a:pt x="358984" y="122289"/>
                </a:lnTo>
                <a:lnTo>
                  <a:pt x="357397" y="127977"/>
                </a:lnTo>
                <a:lnTo>
                  <a:pt x="355386" y="133675"/>
                </a:lnTo>
                <a:lnTo>
                  <a:pt x="353153" y="142545"/>
                </a:lnTo>
                <a:lnTo>
                  <a:pt x="352557" y="146244"/>
                </a:lnTo>
                <a:lnTo>
                  <a:pt x="349354" y="152894"/>
                </a:lnTo>
                <a:lnTo>
                  <a:pt x="344088" y="160373"/>
                </a:lnTo>
                <a:lnTo>
                  <a:pt x="343369" y="163936"/>
                </a:lnTo>
                <a:lnTo>
                  <a:pt x="342906" y="169434"/>
                </a:lnTo>
                <a:lnTo>
                  <a:pt x="343821" y="169885"/>
                </a:lnTo>
                <a:lnTo>
                  <a:pt x="347377" y="170386"/>
                </a:lnTo>
                <a:lnTo>
                  <a:pt x="348706" y="169567"/>
                </a:lnTo>
                <a:lnTo>
                  <a:pt x="349592" y="168069"/>
                </a:lnTo>
                <a:lnTo>
                  <a:pt x="350577" y="163864"/>
                </a:lnTo>
                <a:lnTo>
                  <a:pt x="351132" y="155189"/>
                </a:lnTo>
                <a:lnTo>
                  <a:pt x="351261" y="146075"/>
                </a:lnTo>
                <a:lnTo>
                  <a:pt x="352248" y="140977"/>
                </a:lnTo>
                <a:lnTo>
                  <a:pt x="353858" y="135674"/>
                </a:lnTo>
                <a:lnTo>
                  <a:pt x="355885" y="130233"/>
                </a:lnTo>
                <a:lnTo>
                  <a:pt x="363288" y="108924"/>
                </a:lnTo>
                <a:lnTo>
                  <a:pt x="379983" y="59181"/>
                </a:lnTo>
                <a:lnTo>
                  <a:pt x="382826" y="51616"/>
                </a:lnTo>
                <a:lnTo>
                  <a:pt x="385674" y="44667"/>
                </a:lnTo>
                <a:lnTo>
                  <a:pt x="388526" y="38130"/>
                </a:lnTo>
                <a:lnTo>
                  <a:pt x="394233" y="25785"/>
                </a:lnTo>
                <a:lnTo>
                  <a:pt x="397088" y="19827"/>
                </a:lnTo>
                <a:lnTo>
                  <a:pt x="400897" y="14902"/>
                </a:lnTo>
                <a:lnTo>
                  <a:pt x="410209" y="6890"/>
                </a:lnTo>
                <a:lnTo>
                  <a:pt x="418158" y="2694"/>
                </a:lnTo>
                <a:lnTo>
                  <a:pt x="425818" y="829"/>
                </a:lnTo>
                <a:lnTo>
                  <a:pt x="435572" y="0"/>
                </a:lnTo>
                <a:lnTo>
                  <a:pt x="439888" y="731"/>
                </a:lnTo>
                <a:lnTo>
                  <a:pt x="456199" y="8749"/>
                </a:lnTo>
                <a:lnTo>
                  <a:pt x="461259" y="11327"/>
                </a:lnTo>
                <a:lnTo>
                  <a:pt x="465585" y="14950"/>
                </a:lnTo>
                <a:lnTo>
                  <a:pt x="472932" y="24056"/>
                </a:lnTo>
                <a:lnTo>
                  <a:pt x="476225" y="30104"/>
                </a:lnTo>
                <a:lnTo>
                  <a:pt x="479373" y="36993"/>
                </a:lnTo>
                <a:lnTo>
                  <a:pt x="482423" y="44444"/>
                </a:lnTo>
                <a:lnTo>
                  <a:pt x="484457" y="51315"/>
                </a:lnTo>
                <a:lnTo>
                  <a:pt x="485813" y="57802"/>
                </a:lnTo>
                <a:lnTo>
                  <a:pt x="486717" y="64031"/>
                </a:lnTo>
                <a:lnTo>
                  <a:pt x="487319" y="71994"/>
                </a:lnTo>
                <a:lnTo>
                  <a:pt x="487722" y="81112"/>
                </a:lnTo>
                <a:lnTo>
                  <a:pt x="487989" y="91001"/>
                </a:lnTo>
                <a:lnTo>
                  <a:pt x="489120" y="99499"/>
                </a:lnTo>
                <a:lnTo>
                  <a:pt x="490826" y="107069"/>
                </a:lnTo>
                <a:lnTo>
                  <a:pt x="492917" y="114021"/>
                </a:lnTo>
                <a:lnTo>
                  <a:pt x="494310" y="121513"/>
                </a:lnTo>
                <a:lnTo>
                  <a:pt x="495240" y="129365"/>
                </a:lnTo>
                <a:lnTo>
                  <a:pt x="495859" y="137458"/>
                </a:lnTo>
                <a:lnTo>
                  <a:pt x="496272" y="145710"/>
                </a:lnTo>
                <a:lnTo>
                  <a:pt x="496730" y="162499"/>
                </a:lnTo>
                <a:lnTo>
                  <a:pt x="497805" y="170024"/>
                </a:lnTo>
                <a:lnTo>
                  <a:pt x="499474" y="176946"/>
                </a:lnTo>
                <a:lnTo>
                  <a:pt x="501540" y="183465"/>
                </a:lnTo>
                <a:lnTo>
                  <a:pt x="503869" y="189717"/>
                </a:lnTo>
                <a:lnTo>
                  <a:pt x="506374" y="195789"/>
                </a:lnTo>
                <a:lnTo>
                  <a:pt x="508997" y="201743"/>
                </a:lnTo>
                <a:lnTo>
                  <a:pt x="514451" y="210898"/>
                </a:lnTo>
                <a:lnTo>
                  <a:pt x="520050" y="218141"/>
                </a:lnTo>
                <a:lnTo>
                  <a:pt x="525713" y="224536"/>
                </a:lnTo>
                <a:lnTo>
                  <a:pt x="529510" y="226622"/>
                </a:lnTo>
                <a:lnTo>
                  <a:pt x="544211" y="229970"/>
                </a:lnTo>
                <a:lnTo>
                  <a:pt x="548533" y="23079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Freeform 2063"/>
          <p:cNvSpPr/>
          <p:nvPr/>
        </p:nvSpPr>
        <p:spPr>
          <a:xfrm>
            <a:off x="4794885" y="1220929"/>
            <a:ext cx="2541" cy="4940"/>
          </a:xfrm>
          <a:custGeom>
            <a:avLst/>
            <a:gdLst/>
            <a:ahLst/>
            <a:cxnLst/>
            <a:rect l="0" t="0" r="0" b="0"/>
            <a:pathLst>
              <a:path w="2541" h="4940">
                <a:moveTo>
                  <a:pt x="0" y="4939"/>
                </a:moveTo>
                <a:lnTo>
                  <a:pt x="0" y="0"/>
                </a:lnTo>
                <a:lnTo>
                  <a:pt x="0" y="4690"/>
                </a:lnTo>
                <a:lnTo>
                  <a:pt x="952" y="4773"/>
                </a:lnTo>
                <a:lnTo>
                  <a:pt x="2540" y="4828"/>
                </a:lnTo>
                <a:close/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5" name="SMARTInkAnnotation73"/>
          <p:cNvSpPr/>
          <p:nvPr/>
        </p:nvSpPr>
        <p:spPr>
          <a:xfrm>
            <a:off x="4434840" y="1440180"/>
            <a:ext cx="1217296" cy="282894"/>
          </a:xfrm>
          <a:custGeom>
            <a:avLst/>
            <a:gdLst/>
            <a:ahLst/>
            <a:cxnLst/>
            <a:rect l="0" t="0" r="0" b="0"/>
            <a:pathLst>
              <a:path w="1217296" h="282894">
                <a:moveTo>
                  <a:pt x="0" y="282893"/>
                </a:moveTo>
                <a:lnTo>
                  <a:pt x="4551" y="282893"/>
                </a:lnTo>
                <a:lnTo>
                  <a:pt x="34913" y="275512"/>
                </a:lnTo>
                <a:lnTo>
                  <a:pt x="52030" y="269770"/>
                </a:lnTo>
                <a:lnTo>
                  <a:pt x="63261" y="265572"/>
                </a:lnTo>
                <a:lnTo>
                  <a:pt x="76464" y="259915"/>
                </a:lnTo>
                <a:lnTo>
                  <a:pt x="106375" y="246010"/>
                </a:lnTo>
                <a:lnTo>
                  <a:pt x="124256" y="238302"/>
                </a:lnTo>
                <a:lnTo>
                  <a:pt x="164446" y="222117"/>
                </a:lnTo>
                <a:lnTo>
                  <a:pt x="229911" y="196940"/>
                </a:lnTo>
                <a:lnTo>
                  <a:pt x="277443" y="179921"/>
                </a:lnTo>
                <a:lnTo>
                  <a:pt x="302120" y="171382"/>
                </a:lnTo>
                <a:lnTo>
                  <a:pt x="354939" y="154275"/>
                </a:lnTo>
                <a:lnTo>
                  <a:pt x="382359" y="145713"/>
                </a:lnTo>
                <a:lnTo>
                  <a:pt x="411116" y="138099"/>
                </a:lnTo>
                <a:lnTo>
                  <a:pt x="440765" y="131119"/>
                </a:lnTo>
                <a:lnTo>
                  <a:pt x="471008" y="124560"/>
                </a:lnTo>
                <a:lnTo>
                  <a:pt x="532552" y="109653"/>
                </a:lnTo>
                <a:lnTo>
                  <a:pt x="563632" y="101677"/>
                </a:lnTo>
                <a:lnTo>
                  <a:pt x="623566" y="87735"/>
                </a:lnTo>
                <a:lnTo>
                  <a:pt x="682906" y="75188"/>
                </a:lnTo>
                <a:lnTo>
                  <a:pt x="744204" y="63262"/>
                </a:lnTo>
                <a:lnTo>
                  <a:pt x="774266" y="58367"/>
                </a:lnTo>
                <a:lnTo>
                  <a:pt x="833068" y="50388"/>
                </a:lnTo>
                <a:lnTo>
                  <a:pt x="915173" y="40542"/>
                </a:lnTo>
                <a:lnTo>
                  <a:pt x="940633" y="36553"/>
                </a:lnTo>
                <a:lnTo>
                  <a:pt x="965225" y="31988"/>
                </a:lnTo>
                <a:lnTo>
                  <a:pt x="989241" y="27041"/>
                </a:lnTo>
                <a:lnTo>
                  <a:pt x="1011919" y="23742"/>
                </a:lnTo>
                <a:lnTo>
                  <a:pt x="1033705" y="21543"/>
                </a:lnTo>
                <a:lnTo>
                  <a:pt x="1054897" y="20077"/>
                </a:lnTo>
                <a:lnTo>
                  <a:pt x="1074739" y="18147"/>
                </a:lnTo>
                <a:lnTo>
                  <a:pt x="1127114" y="11833"/>
                </a:lnTo>
                <a:lnTo>
                  <a:pt x="1162000" y="9538"/>
                </a:lnTo>
                <a:lnTo>
                  <a:pt x="1199113" y="8700"/>
                </a:lnTo>
                <a:lnTo>
                  <a:pt x="1203268" y="7705"/>
                </a:lnTo>
                <a:lnTo>
                  <a:pt x="121729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2" name="TextBox 2141"/>
          <p:cNvSpPr txBox="1"/>
          <p:nvPr/>
        </p:nvSpPr>
        <p:spPr>
          <a:xfrm>
            <a:off x="4029632" y="3943350"/>
            <a:ext cx="3365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/>
              <a:t>Characteristics:</a:t>
            </a:r>
            <a:endParaRPr lang="en-US" sz="3600" u="sng" dirty="0"/>
          </a:p>
        </p:txBody>
      </p:sp>
      <p:sp>
        <p:nvSpPr>
          <p:cNvPr id="2143" name="TextBox 2142"/>
          <p:cNvSpPr txBox="1"/>
          <p:nvPr/>
        </p:nvSpPr>
        <p:spPr>
          <a:xfrm>
            <a:off x="250825" y="883133"/>
            <a:ext cx="22381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Formed: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1143000"/>
          </a:xfrm>
        </p:spPr>
        <p:txBody>
          <a:bodyPr/>
          <a:lstStyle/>
          <a:p>
            <a:r>
              <a:rPr lang="en-GB" sz="4000" b="1" dirty="0">
                <a:solidFill>
                  <a:schemeClr val="bg2"/>
                </a:solidFill>
              </a:rPr>
              <a:t>Acids react with metals</a:t>
            </a:r>
            <a:br>
              <a:rPr lang="en-GB" sz="4000" b="1" dirty="0">
                <a:solidFill>
                  <a:schemeClr val="bg2"/>
                </a:solidFill>
              </a:rPr>
            </a:br>
            <a:r>
              <a:rPr lang="en-GB" sz="4000" b="1" dirty="0">
                <a:solidFill>
                  <a:schemeClr val="bg2"/>
                </a:solidFill>
              </a:rPr>
              <a:t/>
            </a:r>
            <a:br>
              <a:rPr lang="en-GB" sz="4000" b="1" dirty="0">
                <a:solidFill>
                  <a:schemeClr val="bg2"/>
                </a:solidFill>
              </a:rPr>
            </a:br>
            <a:endParaRPr lang="en-GB" sz="4000" b="1" dirty="0">
              <a:solidFill>
                <a:schemeClr val="bg2"/>
              </a:solidFill>
            </a:endParaRPr>
          </a:p>
        </p:txBody>
      </p:sp>
      <p:pic>
        <p:nvPicPr>
          <p:cNvPr id="26628" name="Picture 4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928802"/>
            <a:ext cx="4859613" cy="3643338"/>
          </a:xfrm>
          <a:prstGeom prst="rect">
            <a:avLst/>
          </a:prstGeom>
          <a:noFill/>
        </p:spPr>
      </p:pic>
      <p:sp>
        <p:nvSpPr>
          <p:cNvPr id="26634" name="Line 10"/>
          <p:cNvSpPr>
            <a:spLocks noChangeShapeType="1"/>
          </p:cNvSpPr>
          <p:nvPr/>
        </p:nvSpPr>
        <p:spPr bwMode="auto">
          <a:xfrm flipV="1">
            <a:off x="3348038" y="5013325"/>
            <a:ext cx="719137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6" descr="MPj0386781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83400" y="0"/>
            <a:ext cx="2260600" cy="3168650"/>
          </a:xfrm>
          <a:prstGeom prst="rect">
            <a:avLst/>
          </a:prstGeom>
          <a:noFill/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779838" y="188913"/>
            <a:ext cx="5565775" cy="1143000"/>
          </a:xfrm>
        </p:spPr>
        <p:txBody>
          <a:bodyPr/>
          <a:lstStyle/>
          <a:p>
            <a:pPr algn="l"/>
            <a:r>
              <a:rPr lang="en-GB" sz="4000" b="1" u="sng">
                <a:solidFill>
                  <a:srgbClr val="FF0000"/>
                </a:solidFill>
              </a:rPr>
              <a:t>Acids</a:t>
            </a:r>
            <a:r>
              <a:rPr lang="en-GB" sz="4000">
                <a:solidFill>
                  <a:srgbClr val="FF0000"/>
                </a:solidFill>
              </a:rPr>
              <a:t> </a:t>
            </a:r>
            <a:br>
              <a:rPr lang="en-GB" sz="4000">
                <a:solidFill>
                  <a:srgbClr val="FF0000"/>
                </a:solidFill>
              </a:rPr>
            </a:br>
            <a:endParaRPr lang="en-GB" sz="4000">
              <a:solidFill>
                <a:srgbClr val="FF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068638"/>
            <a:ext cx="8229600" cy="3313112"/>
          </a:xfrm>
          <a:solidFill>
            <a:srgbClr val="FF0000"/>
          </a:solidFill>
        </p:spPr>
        <p:txBody>
          <a:bodyPr/>
          <a:lstStyle/>
          <a:p>
            <a:r>
              <a:rPr lang="en-GB" b="1" dirty="0">
                <a:solidFill>
                  <a:srgbClr val="FFFF00"/>
                </a:solidFill>
              </a:rPr>
              <a:t>Lemon juice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b="1" dirty="0" smtClean="0">
                <a:solidFill>
                  <a:srgbClr val="FFFF00"/>
                </a:solidFill>
              </a:rPr>
              <a:t>vinegar</a:t>
            </a:r>
            <a:endParaRPr lang="en-GB" b="1" dirty="0">
              <a:solidFill>
                <a:srgbClr val="FFFF00"/>
              </a:solidFill>
            </a:endParaRPr>
          </a:p>
          <a:p>
            <a:r>
              <a:rPr lang="en-GB" b="1" dirty="0" smtClean="0"/>
              <a:t>hydrochloric acid </a:t>
            </a:r>
          </a:p>
          <a:p>
            <a:r>
              <a:rPr lang="en-GB" b="1" dirty="0" smtClean="0"/>
              <a:t>sulphuric </a:t>
            </a:r>
            <a:r>
              <a:rPr lang="en-GB" b="1" dirty="0"/>
              <a:t>acid </a:t>
            </a:r>
            <a:r>
              <a:rPr lang="en-GB" dirty="0"/>
              <a:t>and</a:t>
            </a:r>
            <a:r>
              <a:rPr lang="en-GB" b="1" dirty="0"/>
              <a:t> nitric </a:t>
            </a:r>
            <a:r>
              <a:rPr lang="en-GB" b="1" dirty="0" smtClean="0"/>
              <a:t>acid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citric acid</a:t>
            </a:r>
            <a:endParaRPr lang="en-GB" b="1" dirty="0"/>
          </a:p>
        </p:txBody>
      </p:sp>
      <p:pic>
        <p:nvPicPr>
          <p:cNvPr id="18437" name="Picture 5" descr="MCj0407952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20713"/>
            <a:ext cx="2520950" cy="1790700"/>
          </a:xfrm>
          <a:prstGeom prst="rect">
            <a:avLst/>
          </a:prstGeom>
          <a:noFill/>
        </p:spPr>
      </p:pic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555875" y="981075"/>
            <a:ext cx="40322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/>
              <a:t>There are many acids present in our everyday lives.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>
                <a:solidFill>
                  <a:srgbClr val="669900"/>
                </a:solidFill>
              </a:rPr>
              <a:t>Neutralization</a:t>
            </a:r>
            <a:r>
              <a:rPr lang="en-GB" sz="4000" b="1" dirty="0">
                <a:solidFill>
                  <a:srgbClr val="669900"/>
                </a:solidFill>
              </a:rPr>
              <a:t/>
            </a:r>
            <a:br>
              <a:rPr lang="en-GB" sz="4000" b="1" dirty="0">
                <a:solidFill>
                  <a:srgbClr val="669900"/>
                </a:solidFill>
              </a:rPr>
            </a:br>
            <a:endParaRPr lang="en-GB" sz="4000" b="1" dirty="0">
              <a:solidFill>
                <a:srgbClr val="6699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r>
              <a:rPr lang="en-GB" dirty="0"/>
              <a:t>Acids and alkalis </a:t>
            </a:r>
            <a:r>
              <a:rPr lang="en-GB" b="1" dirty="0"/>
              <a:t>react </a:t>
            </a:r>
            <a:r>
              <a:rPr lang="en-GB" dirty="0"/>
              <a:t>with each other. The alkali </a:t>
            </a:r>
            <a:r>
              <a:rPr lang="en-GB" b="1" dirty="0"/>
              <a:t>cancels out</a:t>
            </a:r>
            <a:r>
              <a:rPr lang="en-GB" dirty="0"/>
              <a:t> the acid in the reaction</a:t>
            </a:r>
            <a:r>
              <a:rPr lang="en-GB" dirty="0" smtClean="0"/>
              <a:t>.</a:t>
            </a:r>
            <a:r>
              <a:rPr lang="en-GB" b="1" dirty="0" smtClean="0"/>
              <a:t> </a:t>
            </a:r>
            <a:endParaRPr lang="en-GB" b="1" dirty="0"/>
          </a:p>
          <a:p>
            <a:endParaRPr lang="en-GB" b="1" dirty="0"/>
          </a:p>
        </p:txBody>
      </p:sp>
      <p:grpSp>
        <p:nvGrpSpPr>
          <p:cNvPr id="3072" name="Group 3071"/>
          <p:cNvGrpSpPr/>
          <p:nvPr/>
        </p:nvGrpSpPr>
        <p:grpSpPr>
          <a:xfrm>
            <a:off x="1623060" y="2631758"/>
            <a:ext cx="6223633" cy="830975"/>
            <a:chOff x="1623060" y="2631758"/>
            <a:chExt cx="6223633" cy="830975"/>
          </a:xfrm>
        </p:grpSpPr>
        <p:sp>
          <p:nvSpPr>
            <p:cNvPr id="2" name="SMARTInkAnnotation74"/>
            <p:cNvSpPr/>
            <p:nvPr/>
          </p:nvSpPr>
          <p:spPr>
            <a:xfrm>
              <a:off x="1623060" y="2872292"/>
              <a:ext cx="184584" cy="265091"/>
            </a:xfrm>
            <a:custGeom>
              <a:avLst/>
              <a:gdLst/>
              <a:ahLst/>
              <a:cxnLst/>
              <a:rect l="0" t="0" r="0" b="0"/>
              <a:pathLst>
                <a:path w="184584" h="265091">
                  <a:moveTo>
                    <a:pt x="0" y="153801"/>
                  </a:moveTo>
                  <a:lnTo>
                    <a:pt x="0" y="149250"/>
                  </a:lnTo>
                  <a:lnTo>
                    <a:pt x="953" y="148862"/>
                  </a:lnTo>
                  <a:lnTo>
                    <a:pt x="2540" y="149555"/>
                  </a:lnTo>
                  <a:lnTo>
                    <a:pt x="4551" y="150971"/>
                  </a:lnTo>
                  <a:lnTo>
                    <a:pt x="5892" y="150961"/>
                  </a:lnTo>
                  <a:lnTo>
                    <a:pt x="6785" y="150003"/>
                  </a:lnTo>
                  <a:lnTo>
                    <a:pt x="7381" y="148411"/>
                  </a:lnTo>
                  <a:lnTo>
                    <a:pt x="8731" y="147350"/>
                  </a:lnTo>
                  <a:lnTo>
                    <a:pt x="10583" y="146643"/>
                  </a:lnTo>
                  <a:lnTo>
                    <a:pt x="16134" y="145857"/>
                  </a:lnTo>
                  <a:lnTo>
                    <a:pt x="20281" y="145647"/>
                  </a:lnTo>
                  <a:lnTo>
                    <a:pt x="32679" y="145352"/>
                  </a:lnTo>
                  <a:lnTo>
                    <a:pt x="49953" y="145253"/>
                  </a:lnTo>
                  <a:lnTo>
                    <a:pt x="55209" y="144292"/>
                  </a:lnTo>
                  <a:lnTo>
                    <a:pt x="60619" y="142699"/>
                  </a:lnTo>
                  <a:lnTo>
                    <a:pt x="66130" y="140684"/>
                  </a:lnTo>
                  <a:lnTo>
                    <a:pt x="71709" y="138389"/>
                  </a:lnTo>
                  <a:lnTo>
                    <a:pt x="77334" y="135906"/>
                  </a:lnTo>
                  <a:lnTo>
                    <a:pt x="88663" y="130607"/>
                  </a:lnTo>
                  <a:lnTo>
                    <a:pt x="117168" y="116609"/>
                  </a:lnTo>
                  <a:lnTo>
                    <a:pt x="121927" y="113766"/>
                  </a:lnTo>
                  <a:lnTo>
                    <a:pt x="126052" y="110918"/>
                  </a:lnTo>
                  <a:lnTo>
                    <a:pt x="129755" y="108068"/>
                  </a:lnTo>
                  <a:lnTo>
                    <a:pt x="135081" y="104262"/>
                  </a:lnTo>
                  <a:lnTo>
                    <a:pt x="148619" y="94953"/>
                  </a:lnTo>
                  <a:lnTo>
                    <a:pt x="154324" y="90756"/>
                  </a:lnTo>
                  <a:lnTo>
                    <a:pt x="159080" y="87006"/>
                  </a:lnTo>
                  <a:lnTo>
                    <a:pt x="163204" y="83554"/>
                  </a:lnTo>
                  <a:lnTo>
                    <a:pt x="166905" y="79347"/>
                  </a:lnTo>
                  <a:lnTo>
                    <a:pt x="170325" y="74637"/>
                  </a:lnTo>
                  <a:lnTo>
                    <a:pt x="173557" y="69593"/>
                  </a:lnTo>
                  <a:lnTo>
                    <a:pt x="177149" y="61447"/>
                  </a:lnTo>
                  <a:lnTo>
                    <a:pt x="179698" y="53700"/>
                  </a:lnTo>
                  <a:lnTo>
                    <a:pt x="181711" y="48967"/>
                  </a:lnTo>
                  <a:lnTo>
                    <a:pt x="184006" y="43906"/>
                  </a:lnTo>
                  <a:lnTo>
                    <a:pt x="184583" y="39580"/>
                  </a:lnTo>
                  <a:lnTo>
                    <a:pt x="184016" y="35743"/>
                  </a:lnTo>
                  <a:lnTo>
                    <a:pt x="181797" y="28941"/>
                  </a:lnTo>
                  <a:lnTo>
                    <a:pt x="180811" y="22742"/>
                  </a:lnTo>
                  <a:lnTo>
                    <a:pt x="178643" y="19756"/>
                  </a:lnTo>
                  <a:lnTo>
                    <a:pt x="175293" y="16812"/>
                  </a:lnTo>
                  <a:lnTo>
                    <a:pt x="171155" y="13898"/>
                  </a:lnTo>
                  <a:lnTo>
                    <a:pt x="167443" y="11002"/>
                  </a:lnTo>
                  <a:lnTo>
                    <a:pt x="164017" y="8119"/>
                  </a:lnTo>
                  <a:lnTo>
                    <a:pt x="160779" y="5244"/>
                  </a:lnTo>
                  <a:lnTo>
                    <a:pt x="157669" y="3328"/>
                  </a:lnTo>
                  <a:lnTo>
                    <a:pt x="154643" y="2051"/>
                  </a:lnTo>
                  <a:lnTo>
                    <a:pt x="151673" y="1199"/>
                  </a:lnTo>
                  <a:lnTo>
                    <a:pt x="148740" y="631"/>
                  </a:lnTo>
                  <a:lnTo>
                    <a:pt x="145833" y="253"/>
                  </a:lnTo>
                  <a:lnTo>
                    <a:pt x="142942" y="0"/>
                  </a:lnTo>
                  <a:lnTo>
                    <a:pt x="139110" y="785"/>
                  </a:lnTo>
                  <a:lnTo>
                    <a:pt x="134650" y="2260"/>
                  </a:lnTo>
                  <a:lnTo>
                    <a:pt x="129772" y="4196"/>
                  </a:lnTo>
                  <a:lnTo>
                    <a:pt x="125567" y="6439"/>
                  </a:lnTo>
                  <a:lnTo>
                    <a:pt x="121812" y="8887"/>
                  </a:lnTo>
                  <a:lnTo>
                    <a:pt x="118355" y="11472"/>
                  </a:lnTo>
                  <a:lnTo>
                    <a:pt x="114146" y="14147"/>
                  </a:lnTo>
                  <a:lnTo>
                    <a:pt x="109435" y="16883"/>
                  </a:lnTo>
                  <a:lnTo>
                    <a:pt x="104389" y="19660"/>
                  </a:lnTo>
                  <a:lnTo>
                    <a:pt x="99120" y="24369"/>
                  </a:lnTo>
                  <a:lnTo>
                    <a:pt x="93703" y="30365"/>
                  </a:lnTo>
                  <a:lnTo>
                    <a:pt x="88186" y="37221"/>
                  </a:lnTo>
                  <a:lnTo>
                    <a:pt x="83556" y="42743"/>
                  </a:lnTo>
                  <a:lnTo>
                    <a:pt x="79517" y="47377"/>
                  </a:lnTo>
                  <a:lnTo>
                    <a:pt x="75871" y="51419"/>
                  </a:lnTo>
                  <a:lnTo>
                    <a:pt x="71536" y="56971"/>
                  </a:lnTo>
                  <a:lnTo>
                    <a:pt x="66741" y="63530"/>
                  </a:lnTo>
                  <a:lnTo>
                    <a:pt x="61639" y="70761"/>
                  </a:lnTo>
                  <a:lnTo>
                    <a:pt x="57285" y="78438"/>
                  </a:lnTo>
                  <a:lnTo>
                    <a:pt x="53430" y="86414"/>
                  </a:lnTo>
                  <a:lnTo>
                    <a:pt x="49908" y="94589"/>
                  </a:lnTo>
                  <a:lnTo>
                    <a:pt x="43454" y="108752"/>
                  </a:lnTo>
                  <a:lnTo>
                    <a:pt x="40399" y="115196"/>
                  </a:lnTo>
                  <a:lnTo>
                    <a:pt x="37410" y="122349"/>
                  </a:lnTo>
                  <a:lnTo>
                    <a:pt x="34465" y="129975"/>
                  </a:lnTo>
                  <a:lnTo>
                    <a:pt x="31550" y="137917"/>
                  </a:lnTo>
                  <a:lnTo>
                    <a:pt x="29606" y="146069"/>
                  </a:lnTo>
                  <a:lnTo>
                    <a:pt x="28310" y="154361"/>
                  </a:lnTo>
                  <a:lnTo>
                    <a:pt x="27446" y="162747"/>
                  </a:lnTo>
                  <a:lnTo>
                    <a:pt x="26870" y="171195"/>
                  </a:lnTo>
                  <a:lnTo>
                    <a:pt x="26486" y="179684"/>
                  </a:lnTo>
                  <a:lnTo>
                    <a:pt x="26230" y="188201"/>
                  </a:lnTo>
                  <a:lnTo>
                    <a:pt x="27012" y="195784"/>
                  </a:lnTo>
                  <a:lnTo>
                    <a:pt x="28486" y="202745"/>
                  </a:lnTo>
                  <a:lnTo>
                    <a:pt x="30420" y="209290"/>
                  </a:lnTo>
                  <a:lnTo>
                    <a:pt x="31710" y="215558"/>
                  </a:lnTo>
                  <a:lnTo>
                    <a:pt x="32571" y="221642"/>
                  </a:lnTo>
                  <a:lnTo>
                    <a:pt x="33144" y="227603"/>
                  </a:lnTo>
                  <a:lnTo>
                    <a:pt x="34478" y="232530"/>
                  </a:lnTo>
                  <a:lnTo>
                    <a:pt x="38501" y="240544"/>
                  </a:lnTo>
                  <a:lnTo>
                    <a:pt x="41860" y="244014"/>
                  </a:lnTo>
                  <a:lnTo>
                    <a:pt x="46005" y="247281"/>
                  </a:lnTo>
                  <a:lnTo>
                    <a:pt x="50672" y="250411"/>
                  </a:lnTo>
                  <a:lnTo>
                    <a:pt x="55689" y="253450"/>
                  </a:lnTo>
                  <a:lnTo>
                    <a:pt x="60939" y="256428"/>
                  </a:lnTo>
                  <a:lnTo>
                    <a:pt x="66343" y="259367"/>
                  </a:lnTo>
                  <a:lnTo>
                    <a:pt x="70899" y="261325"/>
                  </a:lnTo>
                  <a:lnTo>
                    <a:pt x="74888" y="262632"/>
                  </a:lnTo>
                  <a:lnTo>
                    <a:pt x="78501" y="263502"/>
                  </a:lnTo>
                  <a:lnTo>
                    <a:pt x="82814" y="264082"/>
                  </a:lnTo>
                  <a:lnTo>
                    <a:pt x="87595" y="264469"/>
                  </a:lnTo>
                  <a:lnTo>
                    <a:pt x="92687" y="264727"/>
                  </a:lnTo>
                  <a:lnTo>
                    <a:pt x="103424" y="265014"/>
                  </a:lnTo>
                  <a:lnTo>
                    <a:pt x="108954" y="265090"/>
                  </a:lnTo>
                  <a:lnTo>
                    <a:pt x="114546" y="264189"/>
                  </a:lnTo>
                  <a:lnTo>
                    <a:pt x="120180" y="262635"/>
                  </a:lnTo>
                  <a:lnTo>
                    <a:pt x="125840" y="260647"/>
                  </a:lnTo>
                  <a:lnTo>
                    <a:pt x="131518" y="258369"/>
                  </a:lnTo>
                  <a:lnTo>
                    <a:pt x="137209" y="255898"/>
                  </a:lnTo>
                  <a:lnTo>
                    <a:pt x="142908" y="253298"/>
                  </a:lnTo>
                  <a:lnTo>
                    <a:pt x="148612" y="251565"/>
                  </a:lnTo>
                  <a:lnTo>
                    <a:pt x="154319" y="250409"/>
                  </a:lnTo>
                  <a:lnTo>
                    <a:pt x="160030" y="249639"/>
                  </a:lnTo>
                  <a:lnTo>
                    <a:pt x="164789" y="249125"/>
                  </a:lnTo>
                  <a:lnTo>
                    <a:pt x="168915" y="248783"/>
                  </a:lnTo>
                  <a:lnTo>
                    <a:pt x="180023" y="2480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Annotation75"/>
            <p:cNvSpPr/>
            <p:nvPr/>
          </p:nvSpPr>
          <p:spPr>
            <a:xfrm>
              <a:off x="1850715" y="2932300"/>
              <a:ext cx="149536" cy="530433"/>
            </a:xfrm>
            <a:custGeom>
              <a:avLst/>
              <a:gdLst/>
              <a:ahLst/>
              <a:cxnLst/>
              <a:rect l="0" t="0" r="0" b="0"/>
              <a:pathLst>
                <a:path w="149536" h="530433">
                  <a:moveTo>
                    <a:pt x="149535" y="85220"/>
                  </a:moveTo>
                  <a:lnTo>
                    <a:pt x="149535" y="69620"/>
                  </a:lnTo>
                  <a:lnTo>
                    <a:pt x="144984" y="59431"/>
                  </a:lnTo>
                  <a:lnTo>
                    <a:pt x="137604" y="44347"/>
                  </a:lnTo>
                  <a:lnTo>
                    <a:pt x="134708" y="35940"/>
                  </a:lnTo>
                  <a:lnTo>
                    <a:pt x="133935" y="32364"/>
                  </a:lnTo>
                  <a:lnTo>
                    <a:pt x="130537" y="25851"/>
                  </a:lnTo>
                  <a:lnTo>
                    <a:pt x="128297" y="22780"/>
                  </a:lnTo>
                  <a:lnTo>
                    <a:pt x="125852" y="19781"/>
                  </a:lnTo>
                  <a:lnTo>
                    <a:pt x="123269" y="16829"/>
                  </a:lnTo>
                  <a:lnTo>
                    <a:pt x="120594" y="13909"/>
                  </a:lnTo>
                  <a:lnTo>
                    <a:pt x="115083" y="8123"/>
                  </a:lnTo>
                  <a:lnTo>
                    <a:pt x="112280" y="5247"/>
                  </a:lnTo>
                  <a:lnTo>
                    <a:pt x="109458" y="3330"/>
                  </a:lnTo>
                  <a:lnTo>
                    <a:pt x="106625" y="2052"/>
                  </a:lnTo>
                  <a:lnTo>
                    <a:pt x="103783" y="1199"/>
                  </a:lnTo>
                  <a:lnTo>
                    <a:pt x="99984" y="631"/>
                  </a:lnTo>
                  <a:lnTo>
                    <a:pt x="95546" y="252"/>
                  </a:lnTo>
                  <a:lnTo>
                    <a:pt x="90683" y="0"/>
                  </a:lnTo>
                  <a:lnTo>
                    <a:pt x="85535" y="784"/>
                  </a:lnTo>
                  <a:lnTo>
                    <a:pt x="80198" y="2259"/>
                  </a:lnTo>
                  <a:lnTo>
                    <a:pt x="74736" y="4195"/>
                  </a:lnTo>
                  <a:lnTo>
                    <a:pt x="70141" y="6438"/>
                  </a:lnTo>
                  <a:lnTo>
                    <a:pt x="66126" y="8887"/>
                  </a:lnTo>
                  <a:lnTo>
                    <a:pt x="62497" y="11471"/>
                  </a:lnTo>
                  <a:lnTo>
                    <a:pt x="58172" y="15099"/>
                  </a:lnTo>
                  <a:lnTo>
                    <a:pt x="53384" y="19423"/>
                  </a:lnTo>
                  <a:lnTo>
                    <a:pt x="48287" y="24210"/>
                  </a:lnTo>
                  <a:lnTo>
                    <a:pt x="43936" y="29307"/>
                  </a:lnTo>
                  <a:lnTo>
                    <a:pt x="40084" y="34609"/>
                  </a:lnTo>
                  <a:lnTo>
                    <a:pt x="36563" y="40049"/>
                  </a:lnTo>
                  <a:lnTo>
                    <a:pt x="33263" y="45581"/>
                  </a:lnTo>
                  <a:lnTo>
                    <a:pt x="30110" y="51174"/>
                  </a:lnTo>
                  <a:lnTo>
                    <a:pt x="24067" y="62469"/>
                  </a:lnTo>
                  <a:lnTo>
                    <a:pt x="9552" y="90949"/>
                  </a:lnTo>
                  <a:lnTo>
                    <a:pt x="6683" y="97612"/>
                  </a:lnTo>
                  <a:lnTo>
                    <a:pt x="3818" y="104912"/>
                  </a:lnTo>
                  <a:lnTo>
                    <a:pt x="955" y="112635"/>
                  </a:lnTo>
                  <a:lnTo>
                    <a:pt x="0" y="120642"/>
                  </a:lnTo>
                  <a:lnTo>
                    <a:pt x="1478" y="137158"/>
                  </a:lnTo>
                  <a:lnTo>
                    <a:pt x="2769" y="151484"/>
                  </a:lnTo>
                  <a:lnTo>
                    <a:pt x="4296" y="164200"/>
                  </a:lnTo>
                  <a:lnTo>
                    <a:pt x="8149" y="176203"/>
                  </a:lnTo>
                  <a:lnTo>
                    <a:pt x="10510" y="182070"/>
                  </a:lnTo>
                  <a:lnTo>
                    <a:pt x="13037" y="187887"/>
                  </a:lnTo>
                  <a:lnTo>
                    <a:pt x="15674" y="193670"/>
                  </a:lnTo>
                  <a:lnTo>
                    <a:pt x="18384" y="198477"/>
                  </a:lnTo>
                  <a:lnTo>
                    <a:pt x="21144" y="202635"/>
                  </a:lnTo>
                  <a:lnTo>
                    <a:pt x="23936" y="206359"/>
                  </a:lnTo>
                  <a:lnTo>
                    <a:pt x="27702" y="208842"/>
                  </a:lnTo>
                  <a:lnTo>
                    <a:pt x="32118" y="210497"/>
                  </a:lnTo>
                  <a:lnTo>
                    <a:pt x="36967" y="211601"/>
                  </a:lnTo>
                  <a:lnTo>
                    <a:pt x="41152" y="213289"/>
                  </a:lnTo>
                  <a:lnTo>
                    <a:pt x="44895" y="215367"/>
                  </a:lnTo>
                  <a:lnTo>
                    <a:pt x="48343" y="217705"/>
                  </a:lnTo>
                  <a:lnTo>
                    <a:pt x="52546" y="219263"/>
                  </a:lnTo>
                  <a:lnTo>
                    <a:pt x="57253" y="220302"/>
                  </a:lnTo>
                  <a:lnTo>
                    <a:pt x="62296" y="220995"/>
                  </a:lnTo>
                  <a:lnTo>
                    <a:pt x="66611" y="220504"/>
                  </a:lnTo>
                  <a:lnTo>
                    <a:pt x="70440" y="219224"/>
                  </a:lnTo>
                  <a:lnTo>
                    <a:pt x="87980" y="210327"/>
                  </a:lnTo>
                  <a:lnTo>
                    <a:pt x="92306" y="207677"/>
                  </a:lnTo>
                  <a:lnTo>
                    <a:pt x="96143" y="204958"/>
                  </a:lnTo>
                  <a:lnTo>
                    <a:pt x="99652" y="202193"/>
                  </a:lnTo>
                  <a:lnTo>
                    <a:pt x="101993" y="198445"/>
                  </a:lnTo>
                  <a:lnTo>
                    <a:pt x="106238" y="184067"/>
                  </a:lnTo>
                  <a:lnTo>
                    <a:pt x="110607" y="173285"/>
                  </a:lnTo>
                  <a:lnTo>
                    <a:pt x="114058" y="167742"/>
                  </a:lnTo>
                  <a:lnTo>
                    <a:pt x="118264" y="162143"/>
                  </a:lnTo>
                  <a:lnTo>
                    <a:pt x="122973" y="156504"/>
                  </a:lnTo>
                  <a:lnTo>
                    <a:pt x="126112" y="150840"/>
                  </a:lnTo>
                  <a:lnTo>
                    <a:pt x="129600" y="139467"/>
                  </a:lnTo>
                  <a:lnTo>
                    <a:pt x="133690" y="128062"/>
                  </a:lnTo>
                  <a:lnTo>
                    <a:pt x="137730" y="116644"/>
                  </a:lnTo>
                  <a:lnTo>
                    <a:pt x="139526" y="105218"/>
                  </a:lnTo>
                  <a:lnTo>
                    <a:pt x="140324" y="93791"/>
                  </a:lnTo>
                  <a:lnTo>
                    <a:pt x="140774" y="79187"/>
                  </a:lnTo>
                  <a:lnTo>
                    <a:pt x="140952" y="64174"/>
                  </a:lnTo>
                  <a:lnTo>
                    <a:pt x="140003" y="62617"/>
                  </a:lnTo>
                  <a:lnTo>
                    <a:pt x="138418" y="61579"/>
                  </a:lnTo>
                  <a:lnTo>
                    <a:pt x="136409" y="60887"/>
                  </a:lnTo>
                  <a:lnTo>
                    <a:pt x="135069" y="61378"/>
                  </a:lnTo>
                  <a:lnTo>
                    <a:pt x="134176" y="62658"/>
                  </a:lnTo>
                  <a:lnTo>
                    <a:pt x="133184" y="66620"/>
                  </a:lnTo>
                  <a:lnTo>
                    <a:pt x="132743" y="71556"/>
                  </a:lnTo>
                  <a:lnTo>
                    <a:pt x="130007" y="79465"/>
                  </a:lnTo>
                  <a:lnTo>
                    <a:pt x="126569" y="89330"/>
                  </a:lnTo>
                  <a:lnTo>
                    <a:pt x="125040" y="100064"/>
                  </a:lnTo>
                  <a:lnTo>
                    <a:pt x="124361" y="113725"/>
                  </a:lnTo>
                  <a:lnTo>
                    <a:pt x="123107" y="128369"/>
                  </a:lnTo>
                  <a:lnTo>
                    <a:pt x="119374" y="141227"/>
                  </a:lnTo>
                  <a:lnTo>
                    <a:pt x="117998" y="149228"/>
                  </a:lnTo>
                  <a:lnTo>
                    <a:pt x="117081" y="158372"/>
                  </a:lnTo>
                  <a:lnTo>
                    <a:pt x="116469" y="168278"/>
                  </a:lnTo>
                  <a:lnTo>
                    <a:pt x="115108" y="178692"/>
                  </a:lnTo>
                  <a:lnTo>
                    <a:pt x="113249" y="189445"/>
                  </a:lnTo>
                  <a:lnTo>
                    <a:pt x="111057" y="200423"/>
                  </a:lnTo>
                  <a:lnTo>
                    <a:pt x="109596" y="211552"/>
                  </a:lnTo>
                  <a:lnTo>
                    <a:pt x="108621" y="222781"/>
                  </a:lnTo>
                  <a:lnTo>
                    <a:pt x="107971" y="234077"/>
                  </a:lnTo>
                  <a:lnTo>
                    <a:pt x="106586" y="245419"/>
                  </a:lnTo>
                  <a:lnTo>
                    <a:pt x="104710" y="256789"/>
                  </a:lnTo>
                  <a:lnTo>
                    <a:pt x="102507" y="268179"/>
                  </a:lnTo>
                  <a:lnTo>
                    <a:pt x="97519" y="290995"/>
                  </a:lnTo>
                  <a:lnTo>
                    <a:pt x="94855" y="302413"/>
                  </a:lnTo>
                  <a:lnTo>
                    <a:pt x="93079" y="313836"/>
                  </a:lnTo>
                  <a:lnTo>
                    <a:pt x="91896" y="325261"/>
                  </a:lnTo>
                  <a:lnTo>
                    <a:pt x="91106" y="336687"/>
                  </a:lnTo>
                  <a:lnTo>
                    <a:pt x="90580" y="348115"/>
                  </a:lnTo>
                  <a:lnTo>
                    <a:pt x="89995" y="370972"/>
                  </a:lnTo>
                  <a:lnTo>
                    <a:pt x="90792" y="381449"/>
                  </a:lnTo>
                  <a:lnTo>
                    <a:pt x="92276" y="391291"/>
                  </a:lnTo>
                  <a:lnTo>
                    <a:pt x="94217" y="400710"/>
                  </a:lnTo>
                  <a:lnTo>
                    <a:pt x="95512" y="409847"/>
                  </a:lnTo>
                  <a:lnTo>
                    <a:pt x="96374" y="418795"/>
                  </a:lnTo>
                  <a:lnTo>
                    <a:pt x="96950" y="427619"/>
                  </a:lnTo>
                  <a:lnTo>
                    <a:pt x="97333" y="436358"/>
                  </a:lnTo>
                  <a:lnTo>
                    <a:pt x="97759" y="453689"/>
                  </a:lnTo>
                  <a:lnTo>
                    <a:pt x="96920" y="462311"/>
                  </a:lnTo>
                  <a:lnTo>
                    <a:pt x="95409" y="470917"/>
                  </a:lnTo>
                  <a:lnTo>
                    <a:pt x="92141" y="487146"/>
                  </a:lnTo>
                  <a:lnTo>
                    <a:pt x="90689" y="500709"/>
                  </a:lnTo>
                  <a:lnTo>
                    <a:pt x="92207" y="506040"/>
                  </a:lnTo>
                  <a:lnTo>
                    <a:pt x="95124" y="510547"/>
                  </a:lnTo>
                  <a:lnTo>
                    <a:pt x="108943" y="524624"/>
                  </a:lnTo>
                  <a:lnTo>
                    <a:pt x="112948" y="526746"/>
                  </a:lnTo>
                  <a:lnTo>
                    <a:pt x="117524" y="528160"/>
                  </a:lnTo>
                  <a:lnTo>
                    <a:pt x="122479" y="529104"/>
                  </a:lnTo>
                  <a:lnTo>
                    <a:pt x="127688" y="529733"/>
                  </a:lnTo>
                  <a:lnTo>
                    <a:pt x="133065" y="530152"/>
                  </a:lnTo>
                  <a:lnTo>
                    <a:pt x="138555" y="530432"/>
                  </a:lnTo>
                  <a:lnTo>
                    <a:pt x="142215" y="529665"/>
                  </a:lnTo>
                  <a:lnTo>
                    <a:pt x="144655" y="528202"/>
                  </a:lnTo>
                  <a:lnTo>
                    <a:pt x="149535" y="5224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Annotation76"/>
            <p:cNvSpPr/>
            <p:nvPr/>
          </p:nvSpPr>
          <p:spPr>
            <a:xfrm>
              <a:off x="2063961" y="2975204"/>
              <a:ext cx="159175" cy="247615"/>
            </a:xfrm>
            <a:custGeom>
              <a:avLst/>
              <a:gdLst/>
              <a:ahLst/>
              <a:cxnLst/>
              <a:rect l="0" t="0" r="0" b="0"/>
              <a:pathLst>
                <a:path w="159175" h="247615">
                  <a:moveTo>
                    <a:pt x="13442" y="25171"/>
                  </a:moveTo>
                  <a:lnTo>
                    <a:pt x="6061" y="32552"/>
                  </a:lnTo>
                  <a:lnTo>
                    <a:pt x="5399" y="35754"/>
                  </a:lnTo>
                  <a:lnTo>
                    <a:pt x="5222" y="37942"/>
                  </a:lnTo>
                  <a:lnTo>
                    <a:pt x="4152" y="40352"/>
                  </a:lnTo>
                  <a:lnTo>
                    <a:pt x="423" y="45571"/>
                  </a:lnTo>
                  <a:lnTo>
                    <a:pt x="0" y="49248"/>
                  </a:lnTo>
                  <a:lnTo>
                    <a:pt x="671" y="53605"/>
                  </a:lnTo>
                  <a:lnTo>
                    <a:pt x="2070" y="58415"/>
                  </a:lnTo>
                  <a:lnTo>
                    <a:pt x="3003" y="64478"/>
                  </a:lnTo>
                  <a:lnTo>
                    <a:pt x="3625" y="71378"/>
                  </a:lnTo>
                  <a:lnTo>
                    <a:pt x="4040" y="78836"/>
                  </a:lnTo>
                  <a:lnTo>
                    <a:pt x="4501" y="92202"/>
                  </a:lnTo>
                  <a:lnTo>
                    <a:pt x="4760" y="112977"/>
                  </a:lnTo>
                  <a:lnTo>
                    <a:pt x="4848" y="145597"/>
                  </a:lnTo>
                  <a:lnTo>
                    <a:pt x="5808" y="154033"/>
                  </a:lnTo>
                  <a:lnTo>
                    <a:pt x="7400" y="162514"/>
                  </a:lnTo>
                  <a:lnTo>
                    <a:pt x="9414" y="171025"/>
                  </a:lnTo>
                  <a:lnTo>
                    <a:pt x="10756" y="178605"/>
                  </a:lnTo>
                  <a:lnTo>
                    <a:pt x="11651" y="185563"/>
                  </a:lnTo>
                  <a:lnTo>
                    <a:pt x="12248" y="192106"/>
                  </a:lnTo>
                  <a:lnTo>
                    <a:pt x="12646" y="198374"/>
                  </a:lnTo>
                  <a:lnTo>
                    <a:pt x="13088" y="210418"/>
                  </a:lnTo>
                  <a:lnTo>
                    <a:pt x="14159" y="216296"/>
                  </a:lnTo>
                  <a:lnTo>
                    <a:pt x="15825" y="222120"/>
                  </a:lnTo>
                  <a:lnTo>
                    <a:pt x="20792" y="236054"/>
                  </a:lnTo>
                  <a:lnTo>
                    <a:pt x="24011" y="240500"/>
                  </a:lnTo>
                  <a:lnTo>
                    <a:pt x="26203" y="243018"/>
                  </a:lnTo>
                  <a:lnTo>
                    <a:pt x="28617" y="244698"/>
                  </a:lnTo>
                  <a:lnTo>
                    <a:pt x="31178" y="245817"/>
                  </a:lnTo>
                  <a:lnTo>
                    <a:pt x="33839" y="246563"/>
                  </a:lnTo>
                  <a:lnTo>
                    <a:pt x="36565" y="247061"/>
                  </a:lnTo>
                  <a:lnTo>
                    <a:pt x="39335" y="247392"/>
                  </a:lnTo>
                  <a:lnTo>
                    <a:pt x="42134" y="247614"/>
                  </a:lnTo>
                  <a:lnTo>
                    <a:pt x="45905" y="246809"/>
                  </a:lnTo>
                  <a:lnTo>
                    <a:pt x="50324" y="245320"/>
                  </a:lnTo>
                  <a:lnTo>
                    <a:pt x="55175" y="243374"/>
                  </a:lnTo>
                  <a:lnTo>
                    <a:pt x="59361" y="240172"/>
                  </a:lnTo>
                  <a:lnTo>
                    <a:pt x="63105" y="236133"/>
                  </a:lnTo>
                  <a:lnTo>
                    <a:pt x="66553" y="231535"/>
                  </a:lnTo>
                  <a:lnTo>
                    <a:pt x="69804" y="226564"/>
                  </a:lnTo>
                  <a:lnTo>
                    <a:pt x="72924" y="221346"/>
                  </a:lnTo>
                  <a:lnTo>
                    <a:pt x="75957" y="215962"/>
                  </a:lnTo>
                  <a:lnTo>
                    <a:pt x="78931" y="209515"/>
                  </a:lnTo>
                  <a:lnTo>
                    <a:pt x="81866" y="202359"/>
                  </a:lnTo>
                  <a:lnTo>
                    <a:pt x="84775" y="194731"/>
                  </a:lnTo>
                  <a:lnTo>
                    <a:pt x="90548" y="178636"/>
                  </a:lnTo>
                  <a:lnTo>
                    <a:pt x="93421" y="170344"/>
                  </a:lnTo>
                  <a:lnTo>
                    <a:pt x="96289" y="162910"/>
                  </a:lnTo>
                  <a:lnTo>
                    <a:pt x="99153" y="156050"/>
                  </a:lnTo>
                  <a:lnTo>
                    <a:pt x="102015" y="149571"/>
                  </a:lnTo>
                  <a:lnTo>
                    <a:pt x="104876" y="142394"/>
                  </a:lnTo>
                  <a:lnTo>
                    <a:pt x="110594" y="126800"/>
                  </a:lnTo>
                  <a:lnTo>
                    <a:pt x="112500" y="119594"/>
                  </a:lnTo>
                  <a:lnTo>
                    <a:pt x="113770" y="112885"/>
                  </a:lnTo>
                  <a:lnTo>
                    <a:pt x="114618" y="106507"/>
                  </a:lnTo>
                  <a:lnTo>
                    <a:pt x="116135" y="99397"/>
                  </a:lnTo>
                  <a:lnTo>
                    <a:pt x="118099" y="91800"/>
                  </a:lnTo>
                  <a:lnTo>
                    <a:pt x="120361" y="83878"/>
                  </a:lnTo>
                  <a:lnTo>
                    <a:pt x="121868" y="76692"/>
                  </a:lnTo>
                  <a:lnTo>
                    <a:pt x="122874" y="69996"/>
                  </a:lnTo>
                  <a:lnTo>
                    <a:pt x="123544" y="63627"/>
                  </a:lnTo>
                  <a:lnTo>
                    <a:pt x="123991" y="57476"/>
                  </a:lnTo>
                  <a:lnTo>
                    <a:pt x="124289" y="51470"/>
                  </a:lnTo>
                  <a:lnTo>
                    <a:pt x="124487" y="45561"/>
                  </a:lnTo>
                  <a:lnTo>
                    <a:pt x="125572" y="39717"/>
                  </a:lnTo>
                  <a:lnTo>
                    <a:pt x="127248" y="33916"/>
                  </a:lnTo>
                  <a:lnTo>
                    <a:pt x="129318" y="28144"/>
                  </a:lnTo>
                  <a:lnTo>
                    <a:pt x="130697" y="23343"/>
                  </a:lnTo>
                  <a:lnTo>
                    <a:pt x="131617" y="19190"/>
                  </a:lnTo>
                  <a:lnTo>
                    <a:pt x="132230" y="15469"/>
                  </a:lnTo>
                  <a:lnTo>
                    <a:pt x="131687" y="12035"/>
                  </a:lnTo>
                  <a:lnTo>
                    <a:pt x="128543" y="5680"/>
                  </a:lnTo>
                  <a:lnTo>
                    <a:pt x="125205" y="0"/>
                  </a:lnTo>
                  <a:lnTo>
                    <a:pt x="124979" y="4166"/>
                  </a:lnTo>
                  <a:lnTo>
                    <a:pt x="125900" y="6405"/>
                  </a:lnTo>
                  <a:lnTo>
                    <a:pt x="129463" y="11434"/>
                  </a:lnTo>
                  <a:lnTo>
                    <a:pt x="129842" y="15060"/>
                  </a:lnTo>
                  <a:lnTo>
                    <a:pt x="129142" y="19383"/>
                  </a:lnTo>
                  <a:lnTo>
                    <a:pt x="127723" y="24170"/>
                  </a:lnTo>
                  <a:lnTo>
                    <a:pt x="126777" y="30219"/>
                  </a:lnTo>
                  <a:lnTo>
                    <a:pt x="126146" y="37108"/>
                  </a:lnTo>
                  <a:lnTo>
                    <a:pt x="125725" y="44560"/>
                  </a:lnTo>
                  <a:lnTo>
                    <a:pt x="124492" y="52384"/>
                  </a:lnTo>
                  <a:lnTo>
                    <a:pt x="122718" y="60458"/>
                  </a:lnTo>
                  <a:lnTo>
                    <a:pt x="120583" y="68698"/>
                  </a:lnTo>
                  <a:lnTo>
                    <a:pt x="119159" y="77049"/>
                  </a:lnTo>
                  <a:lnTo>
                    <a:pt x="118210" y="85474"/>
                  </a:lnTo>
                  <a:lnTo>
                    <a:pt x="117577" y="93948"/>
                  </a:lnTo>
                  <a:lnTo>
                    <a:pt x="116203" y="101502"/>
                  </a:lnTo>
                  <a:lnTo>
                    <a:pt x="114334" y="108444"/>
                  </a:lnTo>
                  <a:lnTo>
                    <a:pt x="112136" y="114976"/>
                  </a:lnTo>
                  <a:lnTo>
                    <a:pt x="110671" y="122189"/>
                  </a:lnTo>
                  <a:lnTo>
                    <a:pt x="109693" y="129855"/>
                  </a:lnTo>
                  <a:lnTo>
                    <a:pt x="109042" y="137822"/>
                  </a:lnTo>
                  <a:lnTo>
                    <a:pt x="109560" y="145992"/>
                  </a:lnTo>
                  <a:lnTo>
                    <a:pt x="110858" y="154296"/>
                  </a:lnTo>
                  <a:lnTo>
                    <a:pt x="112676" y="162689"/>
                  </a:lnTo>
                  <a:lnTo>
                    <a:pt x="113888" y="170190"/>
                  </a:lnTo>
                  <a:lnTo>
                    <a:pt x="114696" y="177095"/>
                  </a:lnTo>
                  <a:lnTo>
                    <a:pt x="115234" y="183604"/>
                  </a:lnTo>
                  <a:lnTo>
                    <a:pt x="116546" y="189848"/>
                  </a:lnTo>
                  <a:lnTo>
                    <a:pt x="118373" y="195916"/>
                  </a:lnTo>
                  <a:lnTo>
                    <a:pt x="120543" y="201866"/>
                  </a:lnTo>
                  <a:lnTo>
                    <a:pt x="123896" y="207737"/>
                  </a:lnTo>
                  <a:lnTo>
                    <a:pt x="128035" y="213557"/>
                  </a:lnTo>
                  <a:lnTo>
                    <a:pt x="132700" y="219342"/>
                  </a:lnTo>
                  <a:lnTo>
                    <a:pt x="136762" y="224151"/>
                  </a:lnTo>
                  <a:lnTo>
                    <a:pt x="140423" y="228309"/>
                  </a:lnTo>
                  <a:lnTo>
                    <a:pt x="143816" y="232034"/>
                  </a:lnTo>
                  <a:lnTo>
                    <a:pt x="147030" y="234517"/>
                  </a:lnTo>
                  <a:lnTo>
                    <a:pt x="150126" y="236172"/>
                  </a:lnTo>
                  <a:lnTo>
                    <a:pt x="159174" y="2394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Annotation77"/>
            <p:cNvSpPr/>
            <p:nvPr/>
          </p:nvSpPr>
          <p:spPr>
            <a:xfrm>
              <a:off x="2266534" y="2829558"/>
              <a:ext cx="376655" cy="419421"/>
            </a:xfrm>
            <a:custGeom>
              <a:avLst/>
              <a:gdLst/>
              <a:ahLst/>
              <a:cxnLst/>
              <a:rect l="0" t="0" r="0" b="0"/>
              <a:pathLst>
                <a:path w="376655" h="419421">
                  <a:moveTo>
                    <a:pt x="136624" y="162245"/>
                  </a:moveTo>
                  <a:lnTo>
                    <a:pt x="132073" y="162245"/>
                  </a:lnTo>
                  <a:lnTo>
                    <a:pt x="129780" y="160340"/>
                  </a:lnTo>
                  <a:lnTo>
                    <a:pt x="122954" y="151415"/>
                  </a:lnTo>
                  <a:lnTo>
                    <a:pt x="121796" y="151214"/>
                  </a:lnTo>
                  <a:lnTo>
                    <a:pt x="121024" y="152034"/>
                  </a:lnTo>
                  <a:lnTo>
                    <a:pt x="120508" y="151627"/>
                  </a:lnTo>
                  <a:lnTo>
                    <a:pt x="119936" y="148636"/>
                  </a:lnTo>
                  <a:lnTo>
                    <a:pt x="118831" y="147457"/>
                  </a:lnTo>
                  <a:lnTo>
                    <a:pt x="117142" y="146672"/>
                  </a:lnTo>
                  <a:lnTo>
                    <a:pt x="112725" y="145798"/>
                  </a:lnTo>
                  <a:lnTo>
                    <a:pt x="107587" y="145410"/>
                  </a:lnTo>
                  <a:lnTo>
                    <a:pt x="104884" y="146259"/>
                  </a:lnTo>
                  <a:lnTo>
                    <a:pt x="99339" y="149743"/>
                  </a:lnTo>
                  <a:lnTo>
                    <a:pt x="90863" y="157059"/>
                  </a:lnTo>
                  <a:lnTo>
                    <a:pt x="82319" y="169810"/>
                  </a:lnTo>
                  <a:lnTo>
                    <a:pt x="74071" y="182752"/>
                  </a:lnTo>
                  <a:lnTo>
                    <a:pt x="53254" y="214344"/>
                  </a:lnTo>
                  <a:lnTo>
                    <a:pt x="48659" y="222695"/>
                  </a:lnTo>
                  <a:lnTo>
                    <a:pt x="44643" y="231120"/>
                  </a:lnTo>
                  <a:lnTo>
                    <a:pt x="41013" y="239594"/>
                  </a:lnTo>
                  <a:lnTo>
                    <a:pt x="36688" y="248101"/>
                  </a:lnTo>
                  <a:lnTo>
                    <a:pt x="31900" y="256630"/>
                  </a:lnTo>
                  <a:lnTo>
                    <a:pt x="26803" y="265173"/>
                  </a:lnTo>
                  <a:lnTo>
                    <a:pt x="22452" y="273726"/>
                  </a:lnTo>
                  <a:lnTo>
                    <a:pt x="18600" y="282286"/>
                  </a:lnTo>
                  <a:lnTo>
                    <a:pt x="15078" y="290850"/>
                  </a:lnTo>
                  <a:lnTo>
                    <a:pt x="11778" y="298464"/>
                  </a:lnTo>
                  <a:lnTo>
                    <a:pt x="5572" y="312004"/>
                  </a:lnTo>
                  <a:lnTo>
                    <a:pt x="3536" y="319234"/>
                  </a:lnTo>
                  <a:lnTo>
                    <a:pt x="2178" y="326912"/>
                  </a:lnTo>
                  <a:lnTo>
                    <a:pt x="1274" y="334888"/>
                  </a:lnTo>
                  <a:lnTo>
                    <a:pt x="671" y="342110"/>
                  </a:lnTo>
                  <a:lnTo>
                    <a:pt x="0" y="355215"/>
                  </a:lnTo>
                  <a:lnTo>
                    <a:pt x="774" y="360424"/>
                  </a:lnTo>
                  <a:lnTo>
                    <a:pt x="4174" y="368752"/>
                  </a:lnTo>
                  <a:lnTo>
                    <a:pt x="11443" y="378796"/>
                  </a:lnTo>
                  <a:lnTo>
                    <a:pt x="14313" y="384855"/>
                  </a:lnTo>
                  <a:lnTo>
                    <a:pt x="15078" y="387804"/>
                  </a:lnTo>
                  <a:lnTo>
                    <a:pt x="17493" y="389770"/>
                  </a:lnTo>
                  <a:lnTo>
                    <a:pt x="21009" y="391081"/>
                  </a:lnTo>
                  <a:lnTo>
                    <a:pt x="25257" y="391955"/>
                  </a:lnTo>
                  <a:lnTo>
                    <a:pt x="29042" y="391585"/>
                  </a:lnTo>
                  <a:lnTo>
                    <a:pt x="32517" y="390385"/>
                  </a:lnTo>
                  <a:lnTo>
                    <a:pt x="39872" y="386513"/>
                  </a:lnTo>
                  <a:lnTo>
                    <a:pt x="49490" y="381617"/>
                  </a:lnTo>
                  <a:lnTo>
                    <a:pt x="60115" y="373726"/>
                  </a:lnTo>
                  <a:lnTo>
                    <a:pt x="70235" y="363869"/>
                  </a:lnTo>
                  <a:lnTo>
                    <a:pt x="82240" y="347609"/>
                  </a:lnTo>
                  <a:lnTo>
                    <a:pt x="92133" y="336387"/>
                  </a:lnTo>
                  <a:lnTo>
                    <a:pt x="100340" y="325048"/>
                  </a:lnTo>
                  <a:lnTo>
                    <a:pt x="107163" y="313659"/>
                  </a:lnTo>
                  <a:lnTo>
                    <a:pt x="113370" y="302248"/>
                  </a:lnTo>
                  <a:lnTo>
                    <a:pt x="122219" y="285113"/>
                  </a:lnTo>
                  <a:lnTo>
                    <a:pt x="124163" y="278447"/>
                  </a:lnTo>
                  <a:lnTo>
                    <a:pt x="125459" y="271145"/>
                  </a:lnTo>
                  <a:lnTo>
                    <a:pt x="126323" y="263420"/>
                  </a:lnTo>
                  <a:lnTo>
                    <a:pt x="129823" y="252297"/>
                  </a:lnTo>
                  <a:lnTo>
                    <a:pt x="132090" y="247997"/>
                  </a:lnTo>
                  <a:lnTo>
                    <a:pt x="134609" y="238139"/>
                  </a:lnTo>
                  <a:lnTo>
                    <a:pt x="135280" y="232843"/>
                  </a:lnTo>
                  <a:lnTo>
                    <a:pt x="134776" y="228361"/>
                  </a:lnTo>
                  <a:lnTo>
                    <a:pt x="133487" y="224419"/>
                  </a:lnTo>
                  <a:lnTo>
                    <a:pt x="129125" y="215801"/>
                  </a:lnTo>
                  <a:lnTo>
                    <a:pt x="128146" y="206485"/>
                  </a:lnTo>
                  <a:lnTo>
                    <a:pt x="128060" y="217160"/>
                  </a:lnTo>
                  <a:lnTo>
                    <a:pt x="122162" y="234934"/>
                  </a:lnTo>
                  <a:lnTo>
                    <a:pt x="120671" y="245669"/>
                  </a:lnTo>
                  <a:lnTo>
                    <a:pt x="120274" y="252150"/>
                  </a:lnTo>
                  <a:lnTo>
                    <a:pt x="119832" y="266973"/>
                  </a:lnTo>
                  <a:lnTo>
                    <a:pt x="119510" y="316713"/>
                  </a:lnTo>
                  <a:lnTo>
                    <a:pt x="120452" y="324278"/>
                  </a:lnTo>
                  <a:lnTo>
                    <a:pt x="122033" y="331227"/>
                  </a:lnTo>
                  <a:lnTo>
                    <a:pt x="126329" y="344028"/>
                  </a:lnTo>
                  <a:lnTo>
                    <a:pt x="131413" y="356067"/>
                  </a:lnTo>
                  <a:lnTo>
                    <a:pt x="136848" y="367768"/>
                  </a:lnTo>
                  <a:lnTo>
                    <a:pt x="139631" y="373555"/>
                  </a:lnTo>
                  <a:lnTo>
                    <a:pt x="143391" y="378366"/>
                  </a:lnTo>
                  <a:lnTo>
                    <a:pt x="152649" y="386251"/>
                  </a:lnTo>
                  <a:lnTo>
                    <a:pt x="163114" y="392931"/>
                  </a:lnTo>
                  <a:lnTo>
                    <a:pt x="168571" y="396045"/>
                  </a:lnTo>
                  <a:lnTo>
                    <a:pt x="179715" y="399506"/>
                  </a:lnTo>
                  <a:lnTo>
                    <a:pt x="191018" y="401044"/>
                  </a:lnTo>
                  <a:lnTo>
                    <a:pt x="202391" y="401728"/>
                  </a:lnTo>
                  <a:lnTo>
                    <a:pt x="213796" y="399492"/>
                  </a:lnTo>
                  <a:lnTo>
                    <a:pt x="225215" y="395323"/>
                  </a:lnTo>
                  <a:lnTo>
                    <a:pt x="236640" y="390295"/>
                  </a:lnTo>
                  <a:lnTo>
                    <a:pt x="248068" y="379806"/>
                  </a:lnTo>
                  <a:lnTo>
                    <a:pt x="253782" y="373008"/>
                  </a:lnTo>
                  <a:lnTo>
                    <a:pt x="260450" y="366571"/>
                  </a:lnTo>
                  <a:lnTo>
                    <a:pt x="267752" y="360375"/>
                  </a:lnTo>
                  <a:lnTo>
                    <a:pt x="275477" y="354339"/>
                  </a:lnTo>
                  <a:lnTo>
                    <a:pt x="282533" y="347458"/>
                  </a:lnTo>
                  <a:lnTo>
                    <a:pt x="289141" y="340012"/>
                  </a:lnTo>
                  <a:lnTo>
                    <a:pt x="295452" y="332192"/>
                  </a:lnTo>
                  <a:lnTo>
                    <a:pt x="301564" y="323168"/>
                  </a:lnTo>
                  <a:lnTo>
                    <a:pt x="307544" y="313342"/>
                  </a:lnTo>
                  <a:lnTo>
                    <a:pt x="313436" y="302981"/>
                  </a:lnTo>
                  <a:lnTo>
                    <a:pt x="325061" y="281309"/>
                  </a:lnTo>
                  <a:lnTo>
                    <a:pt x="330829" y="270196"/>
                  </a:lnTo>
                  <a:lnTo>
                    <a:pt x="335626" y="258977"/>
                  </a:lnTo>
                  <a:lnTo>
                    <a:pt x="339777" y="247688"/>
                  </a:lnTo>
                  <a:lnTo>
                    <a:pt x="343497" y="236352"/>
                  </a:lnTo>
                  <a:lnTo>
                    <a:pt x="346929" y="224984"/>
                  </a:lnTo>
                  <a:lnTo>
                    <a:pt x="353283" y="202194"/>
                  </a:lnTo>
                  <a:lnTo>
                    <a:pt x="362215" y="167943"/>
                  </a:lnTo>
                  <a:lnTo>
                    <a:pt x="364170" y="157471"/>
                  </a:lnTo>
                  <a:lnTo>
                    <a:pt x="365474" y="147632"/>
                  </a:lnTo>
                  <a:lnTo>
                    <a:pt x="366343" y="138216"/>
                  </a:lnTo>
                  <a:lnTo>
                    <a:pt x="366923" y="128128"/>
                  </a:lnTo>
                  <a:lnTo>
                    <a:pt x="367566" y="106759"/>
                  </a:lnTo>
                  <a:lnTo>
                    <a:pt x="367928" y="77859"/>
                  </a:lnTo>
                  <a:lnTo>
                    <a:pt x="367027" y="68840"/>
                  </a:lnTo>
                  <a:lnTo>
                    <a:pt x="365474" y="59970"/>
                  </a:lnTo>
                  <a:lnTo>
                    <a:pt x="363485" y="51199"/>
                  </a:lnTo>
                  <a:lnTo>
                    <a:pt x="361276" y="38913"/>
                  </a:lnTo>
                  <a:lnTo>
                    <a:pt x="359342" y="29326"/>
                  </a:lnTo>
                  <a:lnTo>
                    <a:pt x="355307" y="18715"/>
                  </a:lnTo>
                  <a:lnTo>
                    <a:pt x="350339" y="10188"/>
                  </a:lnTo>
                  <a:lnTo>
                    <a:pt x="347680" y="6581"/>
                  </a:lnTo>
                  <a:lnTo>
                    <a:pt x="344956" y="4177"/>
                  </a:lnTo>
                  <a:lnTo>
                    <a:pt x="342187" y="2574"/>
                  </a:lnTo>
                  <a:lnTo>
                    <a:pt x="335449" y="0"/>
                  </a:lnTo>
                  <a:lnTo>
                    <a:pt x="325181" y="4106"/>
                  </a:lnTo>
                  <a:lnTo>
                    <a:pt x="314624" y="11354"/>
                  </a:lnTo>
                  <a:lnTo>
                    <a:pt x="308445" y="21840"/>
                  </a:lnTo>
                  <a:lnTo>
                    <a:pt x="305464" y="28636"/>
                  </a:lnTo>
                  <a:lnTo>
                    <a:pt x="302524" y="36025"/>
                  </a:lnTo>
                  <a:lnTo>
                    <a:pt x="296717" y="51854"/>
                  </a:lnTo>
                  <a:lnTo>
                    <a:pt x="294787" y="61029"/>
                  </a:lnTo>
                  <a:lnTo>
                    <a:pt x="293501" y="70955"/>
                  </a:lnTo>
                  <a:lnTo>
                    <a:pt x="292644" y="81382"/>
                  </a:lnTo>
                  <a:lnTo>
                    <a:pt x="291120" y="91191"/>
                  </a:lnTo>
                  <a:lnTo>
                    <a:pt x="289151" y="100588"/>
                  </a:lnTo>
                  <a:lnTo>
                    <a:pt x="286886" y="109711"/>
                  </a:lnTo>
                  <a:lnTo>
                    <a:pt x="281829" y="132546"/>
                  </a:lnTo>
                  <a:lnTo>
                    <a:pt x="279147" y="145303"/>
                  </a:lnTo>
                  <a:lnTo>
                    <a:pt x="277360" y="157618"/>
                  </a:lnTo>
                  <a:lnTo>
                    <a:pt x="276168" y="169638"/>
                  </a:lnTo>
                  <a:lnTo>
                    <a:pt x="275373" y="181461"/>
                  </a:lnTo>
                  <a:lnTo>
                    <a:pt x="274843" y="193153"/>
                  </a:lnTo>
                  <a:lnTo>
                    <a:pt x="274255" y="216304"/>
                  </a:lnTo>
                  <a:lnTo>
                    <a:pt x="273923" y="250758"/>
                  </a:lnTo>
                  <a:lnTo>
                    <a:pt x="274829" y="262211"/>
                  </a:lnTo>
                  <a:lnTo>
                    <a:pt x="276386" y="273657"/>
                  </a:lnTo>
                  <a:lnTo>
                    <a:pt x="278376" y="285097"/>
                  </a:lnTo>
                  <a:lnTo>
                    <a:pt x="280655" y="295581"/>
                  </a:lnTo>
                  <a:lnTo>
                    <a:pt x="283127" y="305428"/>
                  </a:lnTo>
                  <a:lnTo>
                    <a:pt x="285728" y="314850"/>
                  </a:lnTo>
                  <a:lnTo>
                    <a:pt x="291157" y="332939"/>
                  </a:lnTo>
                  <a:lnTo>
                    <a:pt x="293939" y="341764"/>
                  </a:lnTo>
                  <a:lnTo>
                    <a:pt x="297698" y="350504"/>
                  </a:lnTo>
                  <a:lnTo>
                    <a:pt x="302109" y="359189"/>
                  </a:lnTo>
                  <a:lnTo>
                    <a:pt x="306955" y="367836"/>
                  </a:lnTo>
                  <a:lnTo>
                    <a:pt x="317419" y="379983"/>
                  </a:lnTo>
                  <a:lnTo>
                    <a:pt x="328419" y="389510"/>
                  </a:lnTo>
                  <a:lnTo>
                    <a:pt x="339659" y="400094"/>
                  </a:lnTo>
                  <a:lnTo>
                    <a:pt x="352146" y="412212"/>
                  </a:lnTo>
                  <a:lnTo>
                    <a:pt x="356505" y="414615"/>
                  </a:lnTo>
                  <a:lnTo>
                    <a:pt x="361316" y="416217"/>
                  </a:lnTo>
                  <a:lnTo>
                    <a:pt x="376654" y="4194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78"/>
            <p:cNvSpPr/>
            <p:nvPr/>
          </p:nvSpPr>
          <p:spPr>
            <a:xfrm>
              <a:off x="2904331" y="2957907"/>
              <a:ext cx="236063" cy="273304"/>
            </a:xfrm>
            <a:custGeom>
              <a:avLst/>
              <a:gdLst/>
              <a:ahLst/>
              <a:cxnLst/>
              <a:rect l="0" t="0" r="0" b="0"/>
              <a:pathLst>
                <a:path w="236063" h="273304">
                  <a:moveTo>
                    <a:pt x="141764" y="33896"/>
                  </a:moveTo>
                  <a:lnTo>
                    <a:pt x="128994" y="21125"/>
                  </a:lnTo>
                  <a:lnTo>
                    <a:pt x="127535" y="18715"/>
                  </a:lnTo>
                  <a:lnTo>
                    <a:pt x="125915" y="13496"/>
                  </a:lnTo>
                  <a:lnTo>
                    <a:pt x="124531" y="11724"/>
                  </a:lnTo>
                  <a:lnTo>
                    <a:pt x="122655" y="10542"/>
                  </a:lnTo>
                  <a:lnTo>
                    <a:pt x="120452" y="9754"/>
                  </a:lnTo>
                  <a:lnTo>
                    <a:pt x="115465" y="6339"/>
                  </a:lnTo>
                  <a:lnTo>
                    <a:pt x="112801" y="4094"/>
                  </a:lnTo>
                  <a:lnTo>
                    <a:pt x="110073" y="2598"/>
                  </a:lnTo>
                  <a:lnTo>
                    <a:pt x="104502" y="936"/>
                  </a:lnTo>
                  <a:lnTo>
                    <a:pt x="98850" y="197"/>
                  </a:lnTo>
                  <a:lnTo>
                    <a:pt x="96010" y="0"/>
                  </a:lnTo>
                  <a:lnTo>
                    <a:pt x="93164" y="821"/>
                  </a:lnTo>
                  <a:lnTo>
                    <a:pt x="87461" y="4273"/>
                  </a:lnTo>
                  <a:lnTo>
                    <a:pt x="81752" y="8983"/>
                  </a:lnTo>
                  <a:lnTo>
                    <a:pt x="75087" y="15203"/>
                  </a:lnTo>
                  <a:lnTo>
                    <a:pt x="54373" y="35609"/>
                  </a:lnTo>
                  <a:lnTo>
                    <a:pt x="51118" y="40753"/>
                  </a:lnTo>
                  <a:lnTo>
                    <a:pt x="47996" y="47039"/>
                  </a:lnTo>
                  <a:lnTo>
                    <a:pt x="44962" y="54088"/>
                  </a:lnTo>
                  <a:lnTo>
                    <a:pt x="39051" y="67000"/>
                  </a:lnTo>
                  <a:lnTo>
                    <a:pt x="36141" y="73110"/>
                  </a:lnTo>
                  <a:lnTo>
                    <a:pt x="33249" y="80041"/>
                  </a:lnTo>
                  <a:lnTo>
                    <a:pt x="30368" y="87520"/>
                  </a:lnTo>
                  <a:lnTo>
                    <a:pt x="24627" y="103448"/>
                  </a:lnTo>
                  <a:lnTo>
                    <a:pt x="18901" y="120053"/>
                  </a:lnTo>
                  <a:lnTo>
                    <a:pt x="16040" y="127529"/>
                  </a:lnTo>
                  <a:lnTo>
                    <a:pt x="13180" y="134418"/>
                  </a:lnTo>
                  <a:lnTo>
                    <a:pt x="10322" y="140915"/>
                  </a:lnTo>
                  <a:lnTo>
                    <a:pt x="8416" y="148105"/>
                  </a:lnTo>
                  <a:lnTo>
                    <a:pt x="7145" y="155755"/>
                  </a:lnTo>
                  <a:lnTo>
                    <a:pt x="6298" y="163713"/>
                  </a:lnTo>
                  <a:lnTo>
                    <a:pt x="4781" y="171875"/>
                  </a:lnTo>
                  <a:lnTo>
                    <a:pt x="2817" y="180175"/>
                  </a:lnTo>
                  <a:lnTo>
                    <a:pt x="555" y="188565"/>
                  </a:lnTo>
                  <a:lnTo>
                    <a:pt x="0" y="196063"/>
                  </a:lnTo>
                  <a:lnTo>
                    <a:pt x="582" y="202968"/>
                  </a:lnTo>
                  <a:lnTo>
                    <a:pt x="1923" y="209475"/>
                  </a:lnTo>
                  <a:lnTo>
                    <a:pt x="2816" y="215719"/>
                  </a:lnTo>
                  <a:lnTo>
                    <a:pt x="3412" y="221786"/>
                  </a:lnTo>
                  <a:lnTo>
                    <a:pt x="3809" y="227736"/>
                  </a:lnTo>
                  <a:lnTo>
                    <a:pt x="5027" y="233608"/>
                  </a:lnTo>
                  <a:lnTo>
                    <a:pt x="6791" y="239427"/>
                  </a:lnTo>
                  <a:lnTo>
                    <a:pt x="8919" y="245211"/>
                  </a:lnTo>
                  <a:lnTo>
                    <a:pt x="12243" y="250020"/>
                  </a:lnTo>
                  <a:lnTo>
                    <a:pt x="16364" y="254179"/>
                  </a:lnTo>
                  <a:lnTo>
                    <a:pt x="21017" y="257904"/>
                  </a:lnTo>
                  <a:lnTo>
                    <a:pt x="25071" y="260386"/>
                  </a:lnTo>
                  <a:lnTo>
                    <a:pt x="32116" y="263146"/>
                  </a:lnTo>
                  <a:lnTo>
                    <a:pt x="36280" y="263882"/>
                  </a:lnTo>
                  <a:lnTo>
                    <a:pt x="40961" y="264372"/>
                  </a:lnTo>
                  <a:lnTo>
                    <a:pt x="45987" y="264699"/>
                  </a:lnTo>
                  <a:lnTo>
                    <a:pt x="54112" y="265062"/>
                  </a:lnTo>
                  <a:lnTo>
                    <a:pt x="64041" y="265267"/>
                  </a:lnTo>
                  <a:lnTo>
                    <a:pt x="67088" y="265296"/>
                  </a:lnTo>
                  <a:lnTo>
                    <a:pt x="71025" y="264362"/>
                  </a:lnTo>
                  <a:lnTo>
                    <a:pt x="75555" y="262788"/>
                  </a:lnTo>
                  <a:lnTo>
                    <a:pt x="80480" y="260785"/>
                  </a:lnTo>
                  <a:lnTo>
                    <a:pt x="85668" y="257545"/>
                  </a:lnTo>
                  <a:lnTo>
                    <a:pt x="91031" y="253481"/>
                  </a:lnTo>
                  <a:lnTo>
                    <a:pt x="96512" y="248866"/>
                  </a:lnTo>
                  <a:lnTo>
                    <a:pt x="101119" y="243884"/>
                  </a:lnTo>
                  <a:lnTo>
                    <a:pt x="105142" y="238658"/>
                  </a:lnTo>
                  <a:lnTo>
                    <a:pt x="108777" y="233269"/>
                  </a:lnTo>
                  <a:lnTo>
                    <a:pt x="112153" y="227771"/>
                  </a:lnTo>
                  <a:lnTo>
                    <a:pt x="115356" y="222201"/>
                  </a:lnTo>
                  <a:lnTo>
                    <a:pt x="121455" y="210932"/>
                  </a:lnTo>
                  <a:lnTo>
                    <a:pt x="127340" y="199574"/>
                  </a:lnTo>
                  <a:lnTo>
                    <a:pt x="129291" y="192925"/>
                  </a:lnTo>
                  <a:lnTo>
                    <a:pt x="130591" y="185635"/>
                  </a:lnTo>
                  <a:lnTo>
                    <a:pt x="131458" y="177918"/>
                  </a:lnTo>
                  <a:lnTo>
                    <a:pt x="132988" y="170868"/>
                  </a:lnTo>
                  <a:lnTo>
                    <a:pt x="134961" y="164263"/>
                  </a:lnTo>
                  <a:lnTo>
                    <a:pt x="137229" y="157955"/>
                  </a:lnTo>
                  <a:lnTo>
                    <a:pt x="138741" y="150892"/>
                  </a:lnTo>
                  <a:lnTo>
                    <a:pt x="139749" y="143326"/>
                  </a:lnTo>
                  <a:lnTo>
                    <a:pt x="140420" y="135424"/>
                  </a:lnTo>
                  <a:lnTo>
                    <a:pt x="140869" y="128251"/>
                  </a:lnTo>
                  <a:lnTo>
                    <a:pt x="141366" y="115202"/>
                  </a:lnTo>
                  <a:lnTo>
                    <a:pt x="141646" y="101695"/>
                  </a:lnTo>
                  <a:lnTo>
                    <a:pt x="140733" y="97193"/>
                  </a:lnTo>
                  <a:lnTo>
                    <a:pt x="139172" y="92286"/>
                  </a:lnTo>
                  <a:lnTo>
                    <a:pt x="137179" y="87110"/>
                  </a:lnTo>
                  <a:lnTo>
                    <a:pt x="134964" y="78819"/>
                  </a:lnTo>
                  <a:lnTo>
                    <a:pt x="134373" y="75275"/>
                  </a:lnTo>
                  <a:lnTo>
                    <a:pt x="131177" y="68796"/>
                  </a:lnTo>
                  <a:lnTo>
                    <a:pt x="124733" y="59773"/>
                  </a:lnTo>
                  <a:lnTo>
                    <a:pt x="124642" y="66489"/>
                  </a:lnTo>
                  <a:lnTo>
                    <a:pt x="124619" y="162999"/>
                  </a:lnTo>
                  <a:lnTo>
                    <a:pt x="125572" y="170447"/>
                  </a:lnTo>
                  <a:lnTo>
                    <a:pt x="127159" y="177317"/>
                  </a:lnTo>
                  <a:lnTo>
                    <a:pt x="129170" y="183803"/>
                  </a:lnTo>
                  <a:lnTo>
                    <a:pt x="130511" y="190984"/>
                  </a:lnTo>
                  <a:lnTo>
                    <a:pt x="131405" y="198628"/>
                  </a:lnTo>
                  <a:lnTo>
                    <a:pt x="132000" y="206582"/>
                  </a:lnTo>
                  <a:lnTo>
                    <a:pt x="133350" y="213790"/>
                  </a:lnTo>
                  <a:lnTo>
                    <a:pt x="135202" y="220500"/>
                  </a:lnTo>
                  <a:lnTo>
                    <a:pt x="137390" y="226879"/>
                  </a:lnTo>
                  <a:lnTo>
                    <a:pt x="139800" y="232083"/>
                  </a:lnTo>
                  <a:lnTo>
                    <a:pt x="145019" y="240407"/>
                  </a:lnTo>
                  <a:lnTo>
                    <a:pt x="147744" y="244912"/>
                  </a:lnTo>
                  <a:lnTo>
                    <a:pt x="150514" y="249821"/>
                  </a:lnTo>
                  <a:lnTo>
                    <a:pt x="153312" y="254998"/>
                  </a:lnTo>
                  <a:lnTo>
                    <a:pt x="158962" y="263291"/>
                  </a:lnTo>
                  <a:lnTo>
                    <a:pt x="161802" y="266836"/>
                  </a:lnTo>
                  <a:lnTo>
                    <a:pt x="165600" y="269199"/>
                  </a:lnTo>
                  <a:lnTo>
                    <a:pt x="170037" y="270775"/>
                  </a:lnTo>
                  <a:lnTo>
                    <a:pt x="174901" y="271825"/>
                  </a:lnTo>
                  <a:lnTo>
                    <a:pt x="179095" y="272525"/>
                  </a:lnTo>
                  <a:lnTo>
                    <a:pt x="186296" y="273303"/>
                  </a:lnTo>
                  <a:lnTo>
                    <a:pt x="190502" y="272558"/>
                  </a:lnTo>
                  <a:lnTo>
                    <a:pt x="195211" y="271109"/>
                  </a:lnTo>
                  <a:lnTo>
                    <a:pt x="200256" y="269190"/>
                  </a:lnTo>
                  <a:lnTo>
                    <a:pt x="204571" y="266959"/>
                  </a:lnTo>
                  <a:lnTo>
                    <a:pt x="211906" y="261939"/>
                  </a:lnTo>
                  <a:lnTo>
                    <a:pt x="218341" y="256534"/>
                  </a:lnTo>
                  <a:lnTo>
                    <a:pt x="221390" y="253758"/>
                  </a:lnTo>
                  <a:lnTo>
                    <a:pt x="227319" y="245595"/>
                  </a:lnTo>
                  <a:lnTo>
                    <a:pt x="236062" y="2310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79"/>
            <p:cNvSpPr/>
            <p:nvPr/>
          </p:nvSpPr>
          <p:spPr>
            <a:xfrm>
              <a:off x="3157642" y="2942106"/>
              <a:ext cx="222781" cy="298300"/>
            </a:xfrm>
            <a:custGeom>
              <a:avLst/>
              <a:gdLst/>
              <a:ahLst/>
              <a:cxnLst/>
              <a:rect l="0" t="0" r="0" b="0"/>
              <a:pathLst>
                <a:path w="222781" h="298300">
                  <a:moveTo>
                    <a:pt x="8468" y="66842"/>
                  </a:moveTo>
                  <a:lnTo>
                    <a:pt x="8468" y="71392"/>
                  </a:lnTo>
                  <a:lnTo>
                    <a:pt x="7516" y="73686"/>
                  </a:lnTo>
                  <a:lnTo>
                    <a:pt x="2577" y="81464"/>
                  </a:lnTo>
                  <a:lnTo>
                    <a:pt x="1087" y="86993"/>
                  </a:lnTo>
                  <a:lnTo>
                    <a:pt x="426" y="95165"/>
                  </a:lnTo>
                  <a:lnTo>
                    <a:pt x="249" y="100012"/>
                  </a:lnTo>
                  <a:lnTo>
                    <a:pt x="0" y="120485"/>
                  </a:lnTo>
                  <a:lnTo>
                    <a:pt x="918" y="128321"/>
                  </a:lnTo>
                  <a:lnTo>
                    <a:pt x="2482" y="136403"/>
                  </a:lnTo>
                  <a:lnTo>
                    <a:pt x="4477" y="144648"/>
                  </a:lnTo>
                  <a:lnTo>
                    <a:pt x="5808" y="153003"/>
                  </a:lnTo>
                  <a:lnTo>
                    <a:pt x="6695" y="161430"/>
                  </a:lnTo>
                  <a:lnTo>
                    <a:pt x="7286" y="169906"/>
                  </a:lnTo>
                  <a:lnTo>
                    <a:pt x="7680" y="177461"/>
                  </a:lnTo>
                  <a:lnTo>
                    <a:pt x="8118" y="190936"/>
                  </a:lnTo>
                  <a:lnTo>
                    <a:pt x="8364" y="213783"/>
                  </a:lnTo>
                  <a:lnTo>
                    <a:pt x="9352" y="221952"/>
                  </a:lnTo>
                  <a:lnTo>
                    <a:pt x="10962" y="230256"/>
                  </a:lnTo>
                  <a:lnTo>
                    <a:pt x="12988" y="238650"/>
                  </a:lnTo>
                  <a:lnTo>
                    <a:pt x="14339" y="246150"/>
                  </a:lnTo>
                  <a:lnTo>
                    <a:pt x="15240" y="253056"/>
                  </a:lnTo>
                  <a:lnTo>
                    <a:pt x="15840" y="259564"/>
                  </a:lnTo>
                  <a:lnTo>
                    <a:pt x="16240" y="264856"/>
                  </a:lnTo>
                  <a:lnTo>
                    <a:pt x="16685" y="273275"/>
                  </a:lnTo>
                  <a:lnTo>
                    <a:pt x="16883" y="280192"/>
                  </a:lnTo>
                  <a:lnTo>
                    <a:pt x="17038" y="297781"/>
                  </a:lnTo>
                  <a:lnTo>
                    <a:pt x="17041" y="249525"/>
                  </a:lnTo>
                  <a:lnTo>
                    <a:pt x="16088" y="241970"/>
                  </a:lnTo>
                  <a:lnTo>
                    <a:pt x="14501" y="233124"/>
                  </a:lnTo>
                  <a:lnTo>
                    <a:pt x="12490" y="223417"/>
                  </a:lnTo>
                  <a:lnTo>
                    <a:pt x="12102" y="215040"/>
                  </a:lnTo>
                  <a:lnTo>
                    <a:pt x="12796" y="207550"/>
                  </a:lnTo>
                  <a:lnTo>
                    <a:pt x="14211" y="200652"/>
                  </a:lnTo>
                  <a:lnTo>
                    <a:pt x="15154" y="192244"/>
                  </a:lnTo>
                  <a:lnTo>
                    <a:pt x="15783" y="182828"/>
                  </a:lnTo>
                  <a:lnTo>
                    <a:pt x="16482" y="163159"/>
                  </a:lnTo>
                  <a:lnTo>
                    <a:pt x="16792" y="144892"/>
                  </a:lnTo>
                  <a:lnTo>
                    <a:pt x="17828" y="136020"/>
                  </a:lnTo>
                  <a:lnTo>
                    <a:pt x="19470" y="127248"/>
                  </a:lnTo>
                  <a:lnTo>
                    <a:pt x="21518" y="118542"/>
                  </a:lnTo>
                  <a:lnTo>
                    <a:pt x="23836" y="109881"/>
                  </a:lnTo>
                  <a:lnTo>
                    <a:pt x="28951" y="92638"/>
                  </a:lnTo>
                  <a:lnTo>
                    <a:pt x="30696" y="84992"/>
                  </a:lnTo>
                  <a:lnTo>
                    <a:pt x="31859" y="77989"/>
                  </a:lnTo>
                  <a:lnTo>
                    <a:pt x="32635" y="71416"/>
                  </a:lnTo>
                  <a:lnTo>
                    <a:pt x="34104" y="65128"/>
                  </a:lnTo>
                  <a:lnTo>
                    <a:pt x="36036" y="59032"/>
                  </a:lnTo>
                  <a:lnTo>
                    <a:pt x="38277" y="53063"/>
                  </a:lnTo>
                  <a:lnTo>
                    <a:pt x="40767" y="43890"/>
                  </a:lnTo>
                  <a:lnTo>
                    <a:pt x="41431" y="40111"/>
                  </a:lnTo>
                  <a:lnTo>
                    <a:pt x="42825" y="37591"/>
                  </a:lnTo>
                  <a:lnTo>
                    <a:pt x="44708" y="35911"/>
                  </a:lnTo>
                  <a:lnTo>
                    <a:pt x="50023" y="33215"/>
                  </a:lnTo>
                  <a:lnTo>
                    <a:pt x="55494" y="32748"/>
                  </a:lnTo>
                  <a:lnTo>
                    <a:pt x="57916" y="33635"/>
                  </a:lnTo>
                  <a:lnTo>
                    <a:pt x="63148" y="37160"/>
                  </a:lnTo>
                  <a:lnTo>
                    <a:pt x="64924" y="39434"/>
                  </a:lnTo>
                  <a:lnTo>
                    <a:pt x="66108" y="41903"/>
                  </a:lnTo>
                  <a:lnTo>
                    <a:pt x="66897" y="44501"/>
                  </a:lnTo>
                  <a:lnTo>
                    <a:pt x="70314" y="49927"/>
                  </a:lnTo>
                  <a:lnTo>
                    <a:pt x="72559" y="52708"/>
                  </a:lnTo>
                  <a:lnTo>
                    <a:pt x="75008" y="57419"/>
                  </a:lnTo>
                  <a:lnTo>
                    <a:pt x="77593" y="63417"/>
                  </a:lnTo>
                  <a:lnTo>
                    <a:pt x="80269" y="70273"/>
                  </a:lnTo>
                  <a:lnTo>
                    <a:pt x="82053" y="76750"/>
                  </a:lnTo>
                  <a:lnTo>
                    <a:pt x="83242" y="82972"/>
                  </a:lnTo>
                  <a:lnTo>
                    <a:pt x="84035" y="89025"/>
                  </a:lnTo>
                  <a:lnTo>
                    <a:pt x="85516" y="95918"/>
                  </a:lnTo>
                  <a:lnTo>
                    <a:pt x="87456" y="103371"/>
                  </a:lnTo>
                  <a:lnTo>
                    <a:pt x="89702" y="111197"/>
                  </a:lnTo>
                  <a:lnTo>
                    <a:pt x="91199" y="119272"/>
                  </a:lnTo>
                  <a:lnTo>
                    <a:pt x="92197" y="127512"/>
                  </a:lnTo>
                  <a:lnTo>
                    <a:pt x="92862" y="135864"/>
                  </a:lnTo>
                  <a:lnTo>
                    <a:pt x="94259" y="144289"/>
                  </a:lnTo>
                  <a:lnTo>
                    <a:pt x="96142" y="152763"/>
                  </a:lnTo>
                  <a:lnTo>
                    <a:pt x="98350" y="161270"/>
                  </a:lnTo>
                  <a:lnTo>
                    <a:pt x="99822" y="168847"/>
                  </a:lnTo>
                  <a:lnTo>
                    <a:pt x="100803" y="175802"/>
                  </a:lnTo>
                  <a:lnTo>
                    <a:pt x="101457" y="182345"/>
                  </a:lnTo>
                  <a:lnTo>
                    <a:pt x="101894" y="188611"/>
                  </a:lnTo>
                  <a:lnTo>
                    <a:pt x="102185" y="194694"/>
                  </a:lnTo>
                  <a:lnTo>
                    <a:pt x="102507" y="206532"/>
                  </a:lnTo>
                  <a:lnTo>
                    <a:pt x="102651" y="218144"/>
                  </a:lnTo>
                  <a:lnTo>
                    <a:pt x="101737" y="222955"/>
                  </a:lnTo>
                  <a:lnTo>
                    <a:pt x="98181" y="230840"/>
                  </a:lnTo>
                  <a:lnTo>
                    <a:pt x="97804" y="233324"/>
                  </a:lnTo>
                  <a:lnTo>
                    <a:pt x="98505" y="234980"/>
                  </a:lnTo>
                  <a:lnTo>
                    <a:pt x="99925" y="236084"/>
                  </a:lnTo>
                  <a:lnTo>
                    <a:pt x="100872" y="237772"/>
                  </a:lnTo>
                  <a:lnTo>
                    <a:pt x="102516" y="245479"/>
                  </a:lnTo>
                  <a:lnTo>
                    <a:pt x="102655" y="243708"/>
                  </a:lnTo>
                  <a:lnTo>
                    <a:pt x="102751" y="237100"/>
                  </a:lnTo>
                  <a:lnTo>
                    <a:pt x="102765" y="193466"/>
                  </a:lnTo>
                  <a:lnTo>
                    <a:pt x="103717" y="186501"/>
                  </a:lnTo>
                  <a:lnTo>
                    <a:pt x="105305" y="179951"/>
                  </a:lnTo>
                  <a:lnTo>
                    <a:pt x="107316" y="173681"/>
                  </a:lnTo>
                  <a:lnTo>
                    <a:pt x="108657" y="165690"/>
                  </a:lnTo>
                  <a:lnTo>
                    <a:pt x="109551" y="156553"/>
                  </a:lnTo>
                  <a:lnTo>
                    <a:pt x="110146" y="146652"/>
                  </a:lnTo>
                  <a:lnTo>
                    <a:pt x="112448" y="137193"/>
                  </a:lnTo>
                  <a:lnTo>
                    <a:pt x="115889" y="128030"/>
                  </a:lnTo>
                  <a:lnTo>
                    <a:pt x="120087" y="119064"/>
                  </a:lnTo>
                  <a:lnTo>
                    <a:pt x="122885" y="110229"/>
                  </a:lnTo>
                  <a:lnTo>
                    <a:pt x="124751" y="101481"/>
                  </a:lnTo>
                  <a:lnTo>
                    <a:pt x="125995" y="92792"/>
                  </a:lnTo>
                  <a:lnTo>
                    <a:pt x="127777" y="85095"/>
                  </a:lnTo>
                  <a:lnTo>
                    <a:pt x="129917" y="78058"/>
                  </a:lnTo>
                  <a:lnTo>
                    <a:pt x="132297" y="71462"/>
                  </a:lnTo>
                  <a:lnTo>
                    <a:pt x="134836" y="65159"/>
                  </a:lnTo>
                  <a:lnTo>
                    <a:pt x="137481" y="59052"/>
                  </a:lnTo>
                  <a:lnTo>
                    <a:pt x="142960" y="47187"/>
                  </a:lnTo>
                  <a:lnTo>
                    <a:pt x="148569" y="35564"/>
                  </a:lnTo>
                  <a:lnTo>
                    <a:pt x="154238" y="26588"/>
                  </a:lnTo>
                  <a:lnTo>
                    <a:pt x="159932" y="19423"/>
                  </a:lnTo>
                  <a:lnTo>
                    <a:pt x="165638" y="13064"/>
                  </a:lnTo>
                  <a:lnTo>
                    <a:pt x="167540" y="10035"/>
                  </a:lnTo>
                  <a:lnTo>
                    <a:pt x="169655" y="4129"/>
                  </a:lnTo>
                  <a:lnTo>
                    <a:pt x="171171" y="2173"/>
                  </a:lnTo>
                  <a:lnTo>
                    <a:pt x="173134" y="870"/>
                  </a:lnTo>
                  <a:lnTo>
                    <a:pt x="175395" y="0"/>
                  </a:lnTo>
                  <a:lnTo>
                    <a:pt x="177856" y="1325"/>
                  </a:lnTo>
                  <a:lnTo>
                    <a:pt x="183129" y="7878"/>
                  </a:lnTo>
                  <a:lnTo>
                    <a:pt x="186107" y="14601"/>
                  </a:lnTo>
                  <a:lnTo>
                    <a:pt x="186902" y="17727"/>
                  </a:lnTo>
                  <a:lnTo>
                    <a:pt x="192864" y="26280"/>
                  </a:lnTo>
                  <a:lnTo>
                    <a:pt x="197121" y="31228"/>
                  </a:lnTo>
                  <a:lnTo>
                    <a:pt x="199960" y="36432"/>
                  </a:lnTo>
                  <a:lnTo>
                    <a:pt x="201851" y="41806"/>
                  </a:lnTo>
                  <a:lnTo>
                    <a:pt x="203113" y="47294"/>
                  </a:lnTo>
                  <a:lnTo>
                    <a:pt x="204906" y="53810"/>
                  </a:lnTo>
                  <a:lnTo>
                    <a:pt x="209439" y="68669"/>
                  </a:lnTo>
                  <a:lnTo>
                    <a:pt x="211029" y="77585"/>
                  </a:lnTo>
                  <a:lnTo>
                    <a:pt x="212089" y="87339"/>
                  </a:lnTo>
                  <a:lnTo>
                    <a:pt x="212795" y="97651"/>
                  </a:lnTo>
                  <a:lnTo>
                    <a:pt x="213266" y="107384"/>
                  </a:lnTo>
                  <a:lnTo>
                    <a:pt x="213789" y="125818"/>
                  </a:lnTo>
                  <a:lnTo>
                    <a:pt x="214171" y="178193"/>
                  </a:lnTo>
                  <a:lnTo>
                    <a:pt x="213231" y="186796"/>
                  </a:lnTo>
                  <a:lnTo>
                    <a:pt x="211652" y="195389"/>
                  </a:lnTo>
                  <a:lnTo>
                    <a:pt x="209646" y="203974"/>
                  </a:lnTo>
                  <a:lnTo>
                    <a:pt x="208309" y="212556"/>
                  </a:lnTo>
                  <a:lnTo>
                    <a:pt x="207418" y="221135"/>
                  </a:lnTo>
                  <a:lnTo>
                    <a:pt x="206824" y="229711"/>
                  </a:lnTo>
                  <a:lnTo>
                    <a:pt x="206428" y="237334"/>
                  </a:lnTo>
                  <a:lnTo>
                    <a:pt x="205988" y="250884"/>
                  </a:lnTo>
                  <a:lnTo>
                    <a:pt x="206823" y="257164"/>
                  </a:lnTo>
                  <a:lnTo>
                    <a:pt x="208332" y="263256"/>
                  </a:lnTo>
                  <a:lnTo>
                    <a:pt x="210290" y="269222"/>
                  </a:lnTo>
                  <a:lnTo>
                    <a:pt x="212467" y="278391"/>
                  </a:lnTo>
                  <a:lnTo>
                    <a:pt x="213865" y="287488"/>
                  </a:lnTo>
                  <a:lnTo>
                    <a:pt x="214106" y="293614"/>
                  </a:lnTo>
                  <a:lnTo>
                    <a:pt x="215092" y="295176"/>
                  </a:lnTo>
                  <a:lnTo>
                    <a:pt x="216703" y="296217"/>
                  </a:lnTo>
                  <a:lnTo>
                    <a:pt x="222780" y="2982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80"/>
            <p:cNvSpPr/>
            <p:nvPr/>
          </p:nvSpPr>
          <p:spPr>
            <a:xfrm>
              <a:off x="3458903" y="2983230"/>
              <a:ext cx="169970" cy="264249"/>
            </a:xfrm>
            <a:custGeom>
              <a:avLst/>
              <a:gdLst/>
              <a:ahLst/>
              <a:cxnLst/>
              <a:rect l="0" t="0" r="0" b="0"/>
              <a:pathLst>
                <a:path w="169970" h="264249">
                  <a:moveTo>
                    <a:pt x="32962" y="0"/>
                  </a:moveTo>
                  <a:lnTo>
                    <a:pt x="25581" y="0"/>
                  </a:lnTo>
                  <a:lnTo>
                    <a:pt x="25184" y="953"/>
                  </a:lnTo>
                  <a:lnTo>
                    <a:pt x="24625" y="6844"/>
                  </a:lnTo>
                  <a:lnTo>
                    <a:pt x="24494" y="11932"/>
                  </a:lnTo>
                  <a:lnTo>
                    <a:pt x="24399" y="40551"/>
                  </a:lnTo>
                  <a:lnTo>
                    <a:pt x="23443" y="47036"/>
                  </a:lnTo>
                  <a:lnTo>
                    <a:pt x="21854" y="54218"/>
                  </a:lnTo>
                  <a:lnTo>
                    <a:pt x="19842" y="61863"/>
                  </a:lnTo>
                  <a:lnTo>
                    <a:pt x="17548" y="69817"/>
                  </a:lnTo>
                  <a:lnTo>
                    <a:pt x="12459" y="86275"/>
                  </a:lnTo>
                  <a:lnTo>
                    <a:pt x="10721" y="94664"/>
                  </a:lnTo>
                  <a:lnTo>
                    <a:pt x="9562" y="103114"/>
                  </a:lnTo>
                  <a:lnTo>
                    <a:pt x="8790" y="111605"/>
                  </a:lnTo>
                  <a:lnTo>
                    <a:pt x="7322" y="120124"/>
                  </a:lnTo>
                  <a:lnTo>
                    <a:pt x="5391" y="128660"/>
                  </a:lnTo>
                  <a:lnTo>
                    <a:pt x="3152" y="137208"/>
                  </a:lnTo>
                  <a:lnTo>
                    <a:pt x="1659" y="145765"/>
                  </a:lnTo>
                  <a:lnTo>
                    <a:pt x="663" y="154326"/>
                  </a:lnTo>
                  <a:lnTo>
                    <a:pt x="0" y="162892"/>
                  </a:lnTo>
                  <a:lnTo>
                    <a:pt x="509" y="170507"/>
                  </a:lnTo>
                  <a:lnTo>
                    <a:pt x="1802" y="177489"/>
                  </a:lnTo>
                  <a:lnTo>
                    <a:pt x="3617" y="184049"/>
                  </a:lnTo>
                  <a:lnTo>
                    <a:pt x="4826" y="191279"/>
                  </a:lnTo>
                  <a:lnTo>
                    <a:pt x="5632" y="198957"/>
                  </a:lnTo>
                  <a:lnTo>
                    <a:pt x="6170" y="206933"/>
                  </a:lnTo>
                  <a:lnTo>
                    <a:pt x="7481" y="214155"/>
                  </a:lnTo>
                  <a:lnTo>
                    <a:pt x="9307" y="220875"/>
                  </a:lnTo>
                  <a:lnTo>
                    <a:pt x="11477" y="227260"/>
                  </a:lnTo>
                  <a:lnTo>
                    <a:pt x="13876" y="233422"/>
                  </a:lnTo>
                  <a:lnTo>
                    <a:pt x="16428" y="239435"/>
                  </a:lnTo>
                  <a:lnTo>
                    <a:pt x="19082" y="245348"/>
                  </a:lnTo>
                  <a:lnTo>
                    <a:pt x="22756" y="249291"/>
                  </a:lnTo>
                  <a:lnTo>
                    <a:pt x="27111" y="251919"/>
                  </a:lnTo>
                  <a:lnTo>
                    <a:pt x="31919" y="253671"/>
                  </a:lnTo>
                  <a:lnTo>
                    <a:pt x="36076" y="255791"/>
                  </a:lnTo>
                  <a:lnTo>
                    <a:pt x="39801" y="258158"/>
                  </a:lnTo>
                  <a:lnTo>
                    <a:pt x="43236" y="260688"/>
                  </a:lnTo>
                  <a:lnTo>
                    <a:pt x="47431" y="262374"/>
                  </a:lnTo>
                  <a:lnTo>
                    <a:pt x="52133" y="263499"/>
                  </a:lnTo>
                  <a:lnTo>
                    <a:pt x="57173" y="264248"/>
                  </a:lnTo>
                  <a:lnTo>
                    <a:pt x="62438" y="263795"/>
                  </a:lnTo>
                  <a:lnTo>
                    <a:pt x="67853" y="262541"/>
                  </a:lnTo>
                  <a:lnTo>
                    <a:pt x="94782" y="253685"/>
                  </a:lnTo>
                  <a:lnTo>
                    <a:pt x="101797" y="250085"/>
                  </a:lnTo>
                  <a:lnTo>
                    <a:pt x="108380" y="245781"/>
                  </a:lnTo>
                  <a:lnTo>
                    <a:pt x="114673" y="241007"/>
                  </a:lnTo>
                  <a:lnTo>
                    <a:pt x="120774" y="236871"/>
                  </a:lnTo>
                  <a:lnTo>
                    <a:pt x="126746" y="233162"/>
                  </a:lnTo>
                  <a:lnTo>
                    <a:pt x="132632" y="229736"/>
                  </a:lnTo>
                  <a:lnTo>
                    <a:pt x="137509" y="224595"/>
                  </a:lnTo>
                  <a:lnTo>
                    <a:pt x="141712" y="218310"/>
                  </a:lnTo>
                  <a:lnTo>
                    <a:pt x="152180" y="198352"/>
                  </a:lnTo>
                  <a:lnTo>
                    <a:pt x="155303" y="192242"/>
                  </a:lnTo>
                  <a:lnTo>
                    <a:pt x="158337" y="185311"/>
                  </a:lnTo>
                  <a:lnTo>
                    <a:pt x="161313" y="177834"/>
                  </a:lnTo>
                  <a:lnTo>
                    <a:pt x="164249" y="169991"/>
                  </a:lnTo>
                  <a:lnTo>
                    <a:pt x="166207" y="161905"/>
                  </a:lnTo>
                  <a:lnTo>
                    <a:pt x="167512" y="153657"/>
                  </a:lnTo>
                  <a:lnTo>
                    <a:pt x="168382" y="145300"/>
                  </a:lnTo>
                  <a:lnTo>
                    <a:pt x="168962" y="136872"/>
                  </a:lnTo>
                  <a:lnTo>
                    <a:pt x="169349" y="128396"/>
                  </a:lnTo>
                  <a:lnTo>
                    <a:pt x="169893" y="105353"/>
                  </a:lnTo>
                  <a:lnTo>
                    <a:pt x="169969" y="98810"/>
                  </a:lnTo>
                  <a:lnTo>
                    <a:pt x="168115" y="92544"/>
                  </a:lnTo>
                  <a:lnTo>
                    <a:pt x="164974" y="86461"/>
                  </a:lnTo>
                  <a:lnTo>
                    <a:pt x="160975" y="80501"/>
                  </a:lnTo>
                  <a:lnTo>
                    <a:pt x="157357" y="74622"/>
                  </a:lnTo>
                  <a:lnTo>
                    <a:pt x="153992" y="68798"/>
                  </a:lnTo>
                  <a:lnTo>
                    <a:pt x="150796" y="63011"/>
                  </a:lnTo>
                  <a:lnTo>
                    <a:pt x="146761" y="57247"/>
                  </a:lnTo>
                  <a:lnTo>
                    <a:pt x="142165" y="51500"/>
                  </a:lnTo>
                  <a:lnTo>
                    <a:pt x="137196" y="45763"/>
                  </a:lnTo>
                  <a:lnTo>
                    <a:pt x="129137" y="36849"/>
                  </a:lnTo>
                  <a:lnTo>
                    <a:pt x="125653" y="33139"/>
                  </a:lnTo>
                  <a:lnTo>
                    <a:pt x="120474" y="29712"/>
                  </a:lnTo>
                  <a:lnTo>
                    <a:pt x="114163" y="26476"/>
                  </a:lnTo>
                  <a:lnTo>
                    <a:pt x="107099" y="23366"/>
                  </a:lnTo>
                  <a:lnTo>
                    <a:pt x="101436" y="21292"/>
                  </a:lnTo>
                  <a:lnTo>
                    <a:pt x="96710" y="19910"/>
                  </a:lnTo>
                  <a:lnTo>
                    <a:pt x="92605" y="18988"/>
                  </a:lnTo>
                  <a:lnTo>
                    <a:pt x="87965" y="19326"/>
                  </a:lnTo>
                  <a:lnTo>
                    <a:pt x="82965" y="20504"/>
                  </a:lnTo>
                  <a:lnTo>
                    <a:pt x="77728" y="22242"/>
                  </a:lnTo>
                  <a:lnTo>
                    <a:pt x="72331" y="23400"/>
                  </a:lnTo>
                  <a:lnTo>
                    <a:pt x="66828" y="24173"/>
                  </a:lnTo>
                  <a:lnTo>
                    <a:pt x="61255" y="24688"/>
                  </a:lnTo>
                  <a:lnTo>
                    <a:pt x="56586" y="26936"/>
                  </a:lnTo>
                  <a:lnTo>
                    <a:pt x="52521" y="30340"/>
                  </a:lnTo>
                  <a:lnTo>
                    <a:pt x="48860" y="34514"/>
                  </a:lnTo>
                  <a:lnTo>
                    <a:pt x="45465" y="39202"/>
                  </a:lnTo>
                  <a:lnTo>
                    <a:pt x="42250" y="44232"/>
                  </a:lnTo>
                  <a:lnTo>
                    <a:pt x="39154" y="49491"/>
                  </a:lnTo>
                  <a:lnTo>
                    <a:pt x="36138" y="53949"/>
                  </a:lnTo>
                  <a:lnTo>
                    <a:pt x="33174" y="57873"/>
                  </a:lnTo>
                  <a:lnTo>
                    <a:pt x="30246" y="61442"/>
                  </a:lnTo>
                  <a:lnTo>
                    <a:pt x="26389" y="64774"/>
                  </a:lnTo>
                  <a:lnTo>
                    <a:pt x="21913" y="67948"/>
                  </a:lnTo>
                  <a:lnTo>
                    <a:pt x="7245" y="7715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81"/>
            <p:cNvSpPr/>
            <p:nvPr/>
          </p:nvSpPr>
          <p:spPr>
            <a:xfrm>
              <a:off x="3689035" y="2983749"/>
              <a:ext cx="197166" cy="247536"/>
            </a:xfrm>
            <a:custGeom>
              <a:avLst/>
              <a:gdLst/>
              <a:ahLst/>
              <a:cxnLst/>
              <a:rect l="0" t="0" r="0" b="0"/>
              <a:pathLst>
                <a:path w="197166" h="247536">
                  <a:moveTo>
                    <a:pt x="8570" y="16626"/>
                  </a:moveTo>
                  <a:lnTo>
                    <a:pt x="1189" y="31388"/>
                  </a:lnTo>
                  <a:lnTo>
                    <a:pt x="527" y="37792"/>
                  </a:lnTo>
                  <a:lnTo>
                    <a:pt x="351" y="42167"/>
                  </a:lnTo>
                  <a:lnTo>
                    <a:pt x="103" y="61976"/>
                  </a:lnTo>
                  <a:lnTo>
                    <a:pt x="0" y="136706"/>
                  </a:lnTo>
                  <a:lnTo>
                    <a:pt x="952" y="144304"/>
                  </a:lnTo>
                  <a:lnTo>
                    <a:pt x="2539" y="151275"/>
                  </a:lnTo>
                  <a:lnTo>
                    <a:pt x="4549" y="157827"/>
                  </a:lnTo>
                  <a:lnTo>
                    <a:pt x="5890" y="165053"/>
                  </a:lnTo>
                  <a:lnTo>
                    <a:pt x="6784" y="172727"/>
                  </a:lnTo>
                  <a:lnTo>
                    <a:pt x="7379" y="180701"/>
                  </a:lnTo>
                  <a:lnTo>
                    <a:pt x="8729" y="187922"/>
                  </a:lnTo>
                  <a:lnTo>
                    <a:pt x="10581" y="194641"/>
                  </a:lnTo>
                  <a:lnTo>
                    <a:pt x="12768" y="201025"/>
                  </a:lnTo>
                  <a:lnTo>
                    <a:pt x="15179" y="207186"/>
                  </a:lnTo>
                  <a:lnTo>
                    <a:pt x="17739" y="213199"/>
                  </a:lnTo>
                  <a:lnTo>
                    <a:pt x="20397" y="219112"/>
                  </a:lnTo>
                  <a:lnTo>
                    <a:pt x="22170" y="224007"/>
                  </a:lnTo>
                  <a:lnTo>
                    <a:pt x="23352" y="228222"/>
                  </a:lnTo>
                  <a:lnTo>
                    <a:pt x="24140" y="231986"/>
                  </a:lnTo>
                  <a:lnTo>
                    <a:pt x="26570" y="235446"/>
                  </a:lnTo>
                  <a:lnTo>
                    <a:pt x="30095" y="238706"/>
                  </a:lnTo>
                  <a:lnTo>
                    <a:pt x="34350" y="241832"/>
                  </a:lnTo>
                  <a:lnTo>
                    <a:pt x="38139" y="243916"/>
                  </a:lnTo>
                  <a:lnTo>
                    <a:pt x="41618" y="245305"/>
                  </a:lnTo>
                  <a:lnTo>
                    <a:pt x="44890" y="246231"/>
                  </a:lnTo>
                  <a:lnTo>
                    <a:pt x="48023" y="246849"/>
                  </a:lnTo>
                  <a:lnTo>
                    <a:pt x="54045" y="247535"/>
                  </a:lnTo>
                  <a:lnTo>
                    <a:pt x="56984" y="246765"/>
                  </a:lnTo>
                  <a:lnTo>
                    <a:pt x="62790" y="243370"/>
                  </a:lnTo>
                  <a:lnTo>
                    <a:pt x="68546" y="238686"/>
                  </a:lnTo>
                  <a:lnTo>
                    <a:pt x="71414" y="236104"/>
                  </a:lnTo>
                  <a:lnTo>
                    <a:pt x="79681" y="228154"/>
                  </a:lnTo>
                  <a:lnTo>
                    <a:pt x="84552" y="223367"/>
                  </a:lnTo>
                  <a:lnTo>
                    <a:pt x="88752" y="218271"/>
                  </a:lnTo>
                  <a:lnTo>
                    <a:pt x="92505" y="212969"/>
                  </a:lnTo>
                  <a:lnTo>
                    <a:pt x="95959" y="207528"/>
                  </a:lnTo>
                  <a:lnTo>
                    <a:pt x="99215" y="201045"/>
                  </a:lnTo>
                  <a:lnTo>
                    <a:pt x="102337" y="193864"/>
                  </a:lnTo>
                  <a:lnTo>
                    <a:pt x="105372" y="186220"/>
                  </a:lnTo>
                  <a:lnTo>
                    <a:pt x="111283" y="170106"/>
                  </a:lnTo>
                  <a:lnTo>
                    <a:pt x="122839" y="136478"/>
                  </a:lnTo>
                  <a:lnTo>
                    <a:pt x="124755" y="127960"/>
                  </a:lnTo>
                  <a:lnTo>
                    <a:pt x="126031" y="119424"/>
                  </a:lnTo>
                  <a:lnTo>
                    <a:pt x="126883" y="110875"/>
                  </a:lnTo>
                  <a:lnTo>
                    <a:pt x="128403" y="102319"/>
                  </a:lnTo>
                  <a:lnTo>
                    <a:pt x="130368" y="93757"/>
                  </a:lnTo>
                  <a:lnTo>
                    <a:pt x="132631" y="85192"/>
                  </a:lnTo>
                  <a:lnTo>
                    <a:pt x="134141" y="76624"/>
                  </a:lnTo>
                  <a:lnTo>
                    <a:pt x="135146" y="68055"/>
                  </a:lnTo>
                  <a:lnTo>
                    <a:pt x="135817" y="59485"/>
                  </a:lnTo>
                  <a:lnTo>
                    <a:pt x="137216" y="51866"/>
                  </a:lnTo>
                  <a:lnTo>
                    <a:pt x="139102" y="44882"/>
                  </a:lnTo>
                  <a:lnTo>
                    <a:pt x="141311" y="38321"/>
                  </a:lnTo>
                  <a:lnTo>
                    <a:pt x="142785" y="32994"/>
                  </a:lnTo>
                  <a:lnTo>
                    <a:pt x="143766" y="28491"/>
                  </a:lnTo>
                  <a:lnTo>
                    <a:pt x="144857" y="20947"/>
                  </a:lnTo>
                  <a:lnTo>
                    <a:pt x="145342" y="14419"/>
                  </a:lnTo>
                  <a:lnTo>
                    <a:pt x="144519" y="11345"/>
                  </a:lnTo>
                  <a:lnTo>
                    <a:pt x="141065" y="5389"/>
                  </a:lnTo>
                  <a:lnTo>
                    <a:pt x="137500" y="0"/>
                  </a:lnTo>
                  <a:lnTo>
                    <a:pt x="137259" y="4186"/>
                  </a:lnTo>
                  <a:lnTo>
                    <a:pt x="134663" y="11415"/>
                  </a:lnTo>
                  <a:lnTo>
                    <a:pt x="132637" y="16009"/>
                  </a:lnTo>
                  <a:lnTo>
                    <a:pt x="131286" y="20977"/>
                  </a:lnTo>
                  <a:lnTo>
                    <a:pt x="130386" y="26194"/>
                  </a:lnTo>
                  <a:lnTo>
                    <a:pt x="129786" y="31578"/>
                  </a:lnTo>
                  <a:lnTo>
                    <a:pt x="129386" y="38024"/>
                  </a:lnTo>
                  <a:lnTo>
                    <a:pt x="128941" y="52806"/>
                  </a:lnTo>
                  <a:lnTo>
                    <a:pt x="128690" y="77193"/>
                  </a:lnTo>
                  <a:lnTo>
                    <a:pt x="129608" y="85579"/>
                  </a:lnTo>
                  <a:lnTo>
                    <a:pt x="131172" y="94027"/>
                  </a:lnTo>
                  <a:lnTo>
                    <a:pt x="133167" y="102517"/>
                  </a:lnTo>
                  <a:lnTo>
                    <a:pt x="135450" y="111034"/>
                  </a:lnTo>
                  <a:lnTo>
                    <a:pt x="140526" y="128118"/>
                  </a:lnTo>
                  <a:lnTo>
                    <a:pt x="148739" y="153801"/>
                  </a:lnTo>
                  <a:lnTo>
                    <a:pt x="150594" y="161416"/>
                  </a:lnTo>
                  <a:lnTo>
                    <a:pt x="151830" y="168398"/>
                  </a:lnTo>
                  <a:lnTo>
                    <a:pt x="152654" y="174957"/>
                  </a:lnTo>
                  <a:lnTo>
                    <a:pt x="155109" y="181235"/>
                  </a:lnTo>
                  <a:lnTo>
                    <a:pt x="158650" y="187325"/>
                  </a:lnTo>
                  <a:lnTo>
                    <a:pt x="162916" y="193291"/>
                  </a:lnTo>
                  <a:lnTo>
                    <a:pt x="167665" y="199173"/>
                  </a:lnTo>
                  <a:lnTo>
                    <a:pt x="172735" y="204999"/>
                  </a:lnTo>
                  <a:lnTo>
                    <a:pt x="182498" y="215600"/>
                  </a:lnTo>
                  <a:lnTo>
                    <a:pt x="197165" y="2309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82"/>
            <p:cNvSpPr/>
            <p:nvPr/>
          </p:nvSpPr>
          <p:spPr>
            <a:xfrm>
              <a:off x="3954811" y="2996135"/>
              <a:ext cx="179993" cy="321424"/>
            </a:xfrm>
            <a:custGeom>
              <a:avLst/>
              <a:gdLst/>
              <a:ahLst/>
              <a:cxnLst/>
              <a:rect l="0" t="0" r="0" b="0"/>
              <a:pathLst>
                <a:path w="179993" h="321424">
                  <a:moveTo>
                    <a:pt x="8542" y="29958"/>
                  </a:moveTo>
                  <a:lnTo>
                    <a:pt x="8542" y="34509"/>
                  </a:lnTo>
                  <a:lnTo>
                    <a:pt x="6002" y="41823"/>
                  </a:lnTo>
                  <a:lnTo>
                    <a:pt x="1161" y="52939"/>
                  </a:lnTo>
                  <a:lnTo>
                    <a:pt x="499" y="62079"/>
                  </a:lnTo>
                  <a:lnTo>
                    <a:pt x="205" y="74714"/>
                  </a:lnTo>
                  <a:lnTo>
                    <a:pt x="0" y="104126"/>
                  </a:lnTo>
                  <a:lnTo>
                    <a:pt x="943" y="110836"/>
                  </a:lnTo>
                  <a:lnTo>
                    <a:pt x="2523" y="118166"/>
                  </a:lnTo>
                  <a:lnTo>
                    <a:pt x="4529" y="125911"/>
                  </a:lnTo>
                  <a:lnTo>
                    <a:pt x="5867" y="133932"/>
                  </a:lnTo>
                  <a:lnTo>
                    <a:pt x="6758" y="142136"/>
                  </a:lnTo>
                  <a:lnTo>
                    <a:pt x="7353" y="150463"/>
                  </a:lnTo>
                  <a:lnTo>
                    <a:pt x="7749" y="157920"/>
                  </a:lnTo>
                  <a:lnTo>
                    <a:pt x="8190" y="171284"/>
                  </a:lnTo>
                  <a:lnTo>
                    <a:pt x="8521" y="213681"/>
                  </a:lnTo>
                  <a:lnTo>
                    <a:pt x="8541" y="242554"/>
                  </a:lnTo>
                  <a:lnTo>
                    <a:pt x="8542" y="239211"/>
                  </a:lnTo>
                  <a:lnTo>
                    <a:pt x="7589" y="238040"/>
                  </a:lnTo>
                  <a:lnTo>
                    <a:pt x="6002" y="237259"/>
                  </a:lnTo>
                  <a:lnTo>
                    <a:pt x="3991" y="236739"/>
                  </a:lnTo>
                  <a:lnTo>
                    <a:pt x="2650" y="234487"/>
                  </a:lnTo>
                  <a:lnTo>
                    <a:pt x="1161" y="226905"/>
                  </a:lnTo>
                  <a:lnTo>
                    <a:pt x="3039" y="217185"/>
                  </a:lnTo>
                  <a:lnTo>
                    <a:pt x="4873" y="211926"/>
                  </a:lnTo>
                  <a:lnTo>
                    <a:pt x="6096" y="205562"/>
                  </a:lnTo>
                  <a:lnTo>
                    <a:pt x="6912" y="198462"/>
                  </a:lnTo>
                  <a:lnTo>
                    <a:pt x="7455" y="190872"/>
                  </a:lnTo>
                  <a:lnTo>
                    <a:pt x="8770" y="182954"/>
                  </a:lnTo>
                  <a:lnTo>
                    <a:pt x="10599" y="174818"/>
                  </a:lnTo>
                  <a:lnTo>
                    <a:pt x="23100" y="126821"/>
                  </a:lnTo>
                  <a:lnTo>
                    <a:pt x="28664" y="108251"/>
                  </a:lnTo>
                  <a:lnTo>
                    <a:pt x="42847" y="64398"/>
                  </a:lnTo>
                  <a:lnTo>
                    <a:pt x="45699" y="55775"/>
                  </a:lnTo>
                  <a:lnTo>
                    <a:pt x="48554" y="48122"/>
                  </a:lnTo>
                  <a:lnTo>
                    <a:pt x="51409" y="41114"/>
                  </a:lnTo>
                  <a:lnTo>
                    <a:pt x="54264" y="34538"/>
                  </a:lnTo>
                  <a:lnTo>
                    <a:pt x="59978" y="22151"/>
                  </a:lnTo>
                  <a:lnTo>
                    <a:pt x="62835" y="16181"/>
                  </a:lnTo>
                  <a:lnTo>
                    <a:pt x="66645" y="12201"/>
                  </a:lnTo>
                  <a:lnTo>
                    <a:pt x="71089" y="9547"/>
                  </a:lnTo>
                  <a:lnTo>
                    <a:pt x="75958" y="7778"/>
                  </a:lnTo>
                  <a:lnTo>
                    <a:pt x="80156" y="5646"/>
                  </a:lnTo>
                  <a:lnTo>
                    <a:pt x="83907" y="3273"/>
                  </a:lnTo>
                  <a:lnTo>
                    <a:pt x="87360" y="738"/>
                  </a:lnTo>
                  <a:lnTo>
                    <a:pt x="90615" y="0"/>
                  </a:lnTo>
                  <a:lnTo>
                    <a:pt x="93737" y="461"/>
                  </a:lnTo>
                  <a:lnTo>
                    <a:pt x="96771" y="1721"/>
                  </a:lnTo>
                  <a:lnTo>
                    <a:pt x="100699" y="3513"/>
                  </a:lnTo>
                  <a:lnTo>
                    <a:pt x="110143" y="8044"/>
                  </a:lnTo>
                  <a:lnTo>
                    <a:pt x="114376" y="11539"/>
                  </a:lnTo>
                  <a:lnTo>
                    <a:pt x="118150" y="15773"/>
                  </a:lnTo>
                  <a:lnTo>
                    <a:pt x="121619" y="20501"/>
                  </a:lnTo>
                  <a:lnTo>
                    <a:pt x="124884" y="26511"/>
                  </a:lnTo>
                  <a:lnTo>
                    <a:pt x="128014" y="33375"/>
                  </a:lnTo>
                  <a:lnTo>
                    <a:pt x="131052" y="40808"/>
                  </a:lnTo>
                  <a:lnTo>
                    <a:pt x="134030" y="48621"/>
                  </a:lnTo>
                  <a:lnTo>
                    <a:pt x="139879" y="64923"/>
                  </a:lnTo>
                  <a:lnTo>
                    <a:pt x="142773" y="74223"/>
                  </a:lnTo>
                  <a:lnTo>
                    <a:pt x="148527" y="94716"/>
                  </a:lnTo>
                  <a:lnTo>
                    <a:pt x="157122" y="127674"/>
                  </a:lnTo>
                  <a:lnTo>
                    <a:pt x="159031" y="138917"/>
                  </a:lnTo>
                  <a:lnTo>
                    <a:pt x="160302" y="150222"/>
                  </a:lnTo>
                  <a:lnTo>
                    <a:pt x="161151" y="161569"/>
                  </a:lnTo>
                  <a:lnTo>
                    <a:pt x="161716" y="172943"/>
                  </a:lnTo>
                  <a:lnTo>
                    <a:pt x="162344" y="195742"/>
                  </a:lnTo>
                  <a:lnTo>
                    <a:pt x="162699" y="229997"/>
                  </a:lnTo>
                  <a:lnTo>
                    <a:pt x="163700" y="240470"/>
                  </a:lnTo>
                  <a:lnTo>
                    <a:pt x="165320" y="250309"/>
                  </a:lnTo>
                  <a:lnTo>
                    <a:pt x="167353" y="259726"/>
                  </a:lnTo>
                  <a:lnTo>
                    <a:pt x="168709" y="268862"/>
                  </a:lnTo>
                  <a:lnTo>
                    <a:pt x="169613" y="277809"/>
                  </a:lnTo>
                  <a:lnTo>
                    <a:pt x="170215" y="286632"/>
                  </a:lnTo>
                  <a:lnTo>
                    <a:pt x="171569" y="294419"/>
                  </a:lnTo>
                  <a:lnTo>
                    <a:pt x="173424" y="301515"/>
                  </a:lnTo>
                  <a:lnTo>
                    <a:pt x="179992" y="3214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83"/>
            <p:cNvSpPr/>
            <p:nvPr/>
          </p:nvSpPr>
          <p:spPr>
            <a:xfrm>
              <a:off x="4297794" y="2751773"/>
              <a:ext cx="34177" cy="497206"/>
            </a:xfrm>
            <a:custGeom>
              <a:avLst/>
              <a:gdLst/>
              <a:ahLst/>
              <a:cxnLst/>
              <a:rect l="0" t="0" r="0" b="0"/>
              <a:pathLst>
                <a:path w="34177" h="497206">
                  <a:moveTo>
                    <a:pt x="34176" y="0"/>
                  </a:moveTo>
                  <a:lnTo>
                    <a:pt x="34176" y="4550"/>
                  </a:lnTo>
                  <a:lnTo>
                    <a:pt x="33224" y="7796"/>
                  </a:lnTo>
                  <a:lnTo>
                    <a:pt x="31637" y="11865"/>
                  </a:lnTo>
                  <a:lnTo>
                    <a:pt x="26795" y="22981"/>
                  </a:lnTo>
                  <a:lnTo>
                    <a:pt x="26133" y="32121"/>
                  </a:lnTo>
                  <a:lnTo>
                    <a:pt x="25957" y="38559"/>
                  </a:lnTo>
                  <a:lnTo>
                    <a:pt x="24887" y="46660"/>
                  </a:lnTo>
                  <a:lnTo>
                    <a:pt x="23221" y="55872"/>
                  </a:lnTo>
                  <a:lnTo>
                    <a:pt x="21157" y="65823"/>
                  </a:lnTo>
                  <a:lnTo>
                    <a:pt x="19782" y="76267"/>
                  </a:lnTo>
                  <a:lnTo>
                    <a:pt x="18865" y="87039"/>
                  </a:lnTo>
                  <a:lnTo>
                    <a:pt x="18254" y="98031"/>
                  </a:lnTo>
                  <a:lnTo>
                    <a:pt x="17574" y="122944"/>
                  </a:lnTo>
                  <a:lnTo>
                    <a:pt x="17393" y="136255"/>
                  </a:lnTo>
                  <a:lnTo>
                    <a:pt x="16320" y="148939"/>
                  </a:lnTo>
                  <a:lnTo>
                    <a:pt x="14652" y="161205"/>
                  </a:lnTo>
                  <a:lnTo>
                    <a:pt x="12588" y="173193"/>
                  </a:lnTo>
                  <a:lnTo>
                    <a:pt x="11211" y="185947"/>
                  </a:lnTo>
                  <a:lnTo>
                    <a:pt x="10294" y="199211"/>
                  </a:lnTo>
                  <a:lnTo>
                    <a:pt x="9682" y="212817"/>
                  </a:lnTo>
                  <a:lnTo>
                    <a:pt x="8321" y="226651"/>
                  </a:lnTo>
                  <a:lnTo>
                    <a:pt x="6463" y="240635"/>
                  </a:lnTo>
                  <a:lnTo>
                    <a:pt x="4270" y="254721"/>
                  </a:lnTo>
                  <a:lnTo>
                    <a:pt x="2809" y="268874"/>
                  </a:lnTo>
                  <a:lnTo>
                    <a:pt x="1834" y="283072"/>
                  </a:lnTo>
                  <a:lnTo>
                    <a:pt x="752" y="310594"/>
                  </a:lnTo>
                  <a:lnTo>
                    <a:pt x="142" y="348462"/>
                  </a:lnTo>
                  <a:lnTo>
                    <a:pt x="0" y="375534"/>
                  </a:lnTo>
                  <a:lnTo>
                    <a:pt x="915" y="387516"/>
                  </a:lnTo>
                  <a:lnTo>
                    <a:pt x="2476" y="398362"/>
                  </a:lnTo>
                  <a:lnTo>
                    <a:pt x="4471" y="408449"/>
                  </a:lnTo>
                  <a:lnTo>
                    <a:pt x="5800" y="418984"/>
                  </a:lnTo>
                  <a:lnTo>
                    <a:pt x="6686" y="429818"/>
                  </a:lnTo>
                  <a:lnTo>
                    <a:pt x="7277" y="440850"/>
                  </a:lnTo>
                  <a:lnTo>
                    <a:pt x="8623" y="450110"/>
                  </a:lnTo>
                  <a:lnTo>
                    <a:pt x="10474" y="458188"/>
                  </a:lnTo>
                  <a:lnTo>
                    <a:pt x="12659" y="465479"/>
                  </a:lnTo>
                  <a:lnTo>
                    <a:pt x="15069" y="472244"/>
                  </a:lnTo>
                  <a:lnTo>
                    <a:pt x="17628" y="478659"/>
                  </a:lnTo>
                  <a:lnTo>
                    <a:pt x="25604" y="4972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84"/>
            <p:cNvSpPr/>
            <p:nvPr/>
          </p:nvSpPr>
          <p:spPr>
            <a:xfrm>
              <a:off x="4254818" y="3026093"/>
              <a:ext cx="128588" cy="8573"/>
            </a:xfrm>
            <a:custGeom>
              <a:avLst/>
              <a:gdLst/>
              <a:ahLst/>
              <a:cxnLst/>
              <a:rect l="0" t="0" r="0" b="0"/>
              <a:pathLst>
                <a:path w="128588" h="8573">
                  <a:moveTo>
                    <a:pt x="0" y="0"/>
                  </a:moveTo>
                  <a:lnTo>
                    <a:pt x="4550" y="4551"/>
                  </a:lnTo>
                  <a:lnTo>
                    <a:pt x="7796" y="5891"/>
                  </a:lnTo>
                  <a:lnTo>
                    <a:pt x="11864" y="6785"/>
                  </a:lnTo>
                  <a:lnTo>
                    <a:pt x="16482" y="7381"/>
                  </a:lnTo>
                  <a:lnTo>
                    <a:pt x="20513" y="7778"/>
                  </a:lnTo>
                  <a:lnTo>
                    <a:pt x="24153" y="8043"/>
                  </a:lnTo>
                  <a:lnTo>
                    <a:pt x="27531" y="8219"/>
                  </a:lnTo>
                  <a:lnTo>
                    <a:pt x="38906" y="8415"/>
                  </a:lnTo>
                  <a:lnTo>
                    <a:pt x="128587" y="85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85"/>
            <p:cNvSpPr/>
            <p:nvPr/>
          </p:nvSpPr>
          <p:spPr>
            <a:xfrm>
              <a:off x="4607637" y="2948940"/>
              <a:ext cx="178159" cy="265193"/>
            </a:xfrm>
            <a:custGeom>
              <a:avLst/>
              <a:gdLst/>
              <a:ahLst/>
              <a:cxnLst/>
              <a:rect l="0" t="0" r="0" b="0"/>
              <a:pathLst>
                <a:path w="178159" h="265193">
                  <a:moveTo>
                    <a:pt x="50088" y="0"/>
                  </a:moveTo>
                  <a:lnTo>
                    <a:pt x="50088" y="9102"/>
                  </a:lnTo>
                  <a:lnTo>
                    <a:pt x="49136" y="13688"/>
                  </a:lnTo>
                  <a:lnTo>
                    <a:pt x="47549" y="18651"/>
                  </a:lnTo>
                  <a:lnTo>
                    <a:pt x="45538" y="23864"/>
                  </a:lnTo>
                  <a:lnTo>
                    <a:pt x="44197" y="29244"/>
                  </a:lnTo>
                  <a:lnTo>
                    <a:pt x="43303" y="34736"/>
                  </a:lnTo>
                  <a:lnTo>
                    <a:pt x="42707" y="40303"/>
                  </a:lnTo>
                  <a:lnTo>
                    <a:pt x="40405" y="46871"/>
                  </a:lnTo>
                  <a:lnTo>
                    <a:pt x="36965" y="54107"/>
                  </a:lnTo>
                  <a:lnTo>
                    <a:pt x="32767" y="61789"/>
                  </a:lnTo>
                  <a:lnTo>
                    <a:pt x="29016" y="69768"/>
                  </a:lnTo>
                  <a:lnTo>
                    <a:pt x="25562" y="77945"/>
                  </a:lnTo>
                  <a:lnTo>
                    <a:pt x="22308" y="86253"/>
                  </a:lnTo>
                  <a:lnTo>
                    <a:pt x="19186" y="95602"/>
                  </a:lnTo>
                  <a:lnTo>
                    <a:pt x="16151" y="105645"/>
                  </a:lnTo>
                  <a:lnTo>
                    <a:pt x="13176" y="116150"/>
                  </a:lnTo>
                  <a:lnTo>
                    <a:pt x="11193" y="126011"/>
                  </a:lnTo>
                  <a:lnTo>
                    <a:pt x="9870" y="135443"/>
                  </a:lnTo>
                  <a:lnTo>
                    <a:pt x="8989" y="144588"/>
                  </a:lnTo>
                  <a:lnTo>
                    <a:pt x="7449" y="153542"/>
                  </a:lnTo>
                  <a:lnTo>
                    <a:pt x="5470" y="162369"/>
                  </a:lnTo>
                  <a:lnTo>
                    <a:pt x="3197" y="171111"/>
                  </a:lnTo>
                  <a:lnTo>
                    <a:pt x="1683" y="178844"/>
                  </a:lnTo>
                  <a:lnTo>
                    <a:pt x="673" y="185905"/>
                  </a:lnTo>
                  <a:lnTo>
                    <a:pt x="0" y="192516"/>
                  </a:lnTo>
                  <a:lnTo>
                    <a:pt x="503" y="199782"/>
                  </a:lnTo>
                  <a:lnTo>
                    <a:pt x="1792" y="207483"/>
                  </a:lnTo>
                  <a:lnTo>
                    <a:pt x="3603" y="215475"/>
                  </a:lnTo>
                  <a:lnTo>
                    <a:pt x="4811" y="222707"/>
                  </a:lnTo>
                  <a:lnTo>
                    <a:pt x="5616" y="229434"/>
                  </a:lnTo>
                  <a:lnTo>
                    <a:pt x="6152" y="235824"/>
                  </a:lnTo>
                  <a:lnTo>
                    <a:pt x="8415" y="241036"/>
                  </a:lnTo>
                  <a:lnTo>
                    <a:pt x="11829" y="245463"/>
                  </a:lnTo>
                  <a:lnTo>
                    <a:pt x="16010" y="249367"/>
                  </a:lnTo>
                  <a:lnTo>
                    <a:pt x="20701" y="252923"/>
                  </a:lnTo>
                  <a:lnTo>
                    <a:pt x="25734" y="256245"/>
                  </a:lnTo>
                  <a:lnTo>
                    <a:pt x="30995" y="259412"/>
                  </a:lnTo>
                  <a:lnTo>
                    <a:pt x="36407" y="261525"/>
                  </a:lnTo>
                  <a:lnTo>
                    <a:pt x="41920" y="262932"/>
                  </a:lnTo>
                  <a:lnTo>
                    <a:pt x="47501" y="263871"/>
                  </a:lnTo>
                  <a:lnTo>
                    <a:pt x="53126" y="264496"/>
                  </a:lnTo>
                  <a:lnTo>
                    <a:pt x="58780" y="264914"/>
                  </a:lnTo>
                  <a:lnTo>
                    <a:pt x="64455" y="265192"/>
                  </a:lnTo>
                  <a:lnTo>
                    <a:pt x="70144" y="264425"/>
                  </a:lnTo>
                  <a:lnTo>
                    <a:pt x="75841" y="262960"/>
                  </a:lnTo>
                  <a:lnTo>
                    <a:pt x="81545" y="261032"/>
                  </a:lnTo>
                  <a:lnTo>
                    <a:pt x="87251" y="257842"/>
                  </a:lnTo>
                  <a:lnTo>
                    <a:pt x="92962" y="253809"/>
                  </a:lnTo>
                  <a:lnTo>
                    <a:pt x="98673" y="249216"/>
                  </a:lnTo>
                  <a:lnTo>
                    <a:pt x="105338" y="244249"/>
                  </a:lnTo>
                  <a:lnTo>
                    <a:pt x="120364" y="233650"/>
                  </a:lnTo>
                  <a:lnTo>
                    <a:pt x="127419" y="227204"/>
                  </a:lnTo>
                  <a:lnTo>
                    <a:pt x="134027" y="220050"/>
                  </a:lnTo>
                  <a:lnTo>
                    <a:pt x="140338" y="212423"/>
                  </a:lnTo>
                  <a:lnTo>
                    <a:pt x="145497" y="204480"/>
                  </a:lnTo>
                  <a:lnTo>
                    <a:pt x="149889" y="196328"/>
                  </a:lnTo>
                  <a:lnTo>
                    <a:pt x="153770" y="188035"/>
                  </a:lnTo>
                  <a:lnTo>
                    <a:pt x="157310" y="179649"/>
                  </a:lnTo>
                  <a:lnTo>
                    <a:pt x="160622" y="171201"/>
                  </a:lnTo>
                  <a:lnTo>
                    <a:pt x="166842" y="154195"/>
                  </a:lnTo>
                  <a:lnTo>
                    <a:pt x="172782" y="137111"/>
                  </a:lnTo>
                  <a:lnTo>
                    <a:pt x="174746" y="128555"/>
                  </a:lnTo>
                  <a:lnTo>
                    <a:pt x="176056" y="119993"/>
                  </a:lnTo>
                  <a:lnTo>
                    <a:pt x="176929" y="111428"/>
                  </a:lnTo>
                  <a:lnTo>
                    <a:pt x="177512" y="103813"/>
                  </a:lnTo>
                  <a:lnTo>
                    <a:pt x="177899" y="96831"/>
                  </a:lnTo>
                  <a:lnTo>
                    <a:pt x="178158" y="90272"/>
                  </a:lnTo>
                  <a:lnTo>
                    <a:pt x="176426" y="83994"/>
                  </a:lnTo>
                  <a:lnTo>
                    <a:pt x="173366" y="77903"/>
                  </a:lnTo>
                  <a:lnTo>
                    <a:pt x="169421" y="71938"/>
                  </a:lnTo>
                  <a:lnTo>
                    <a:pt x="164886" y="67009"/>
                  </a:lnTo>
                  <a:lnTo>
                    <a:pt x="159957" y="62770"/>
                  </a:lnTo>
                  <a:lnTo>
                    <a:pt x="154767" y="58992"/>
                  </a:lnTo>
                  <a:lnTo>
                    <a:pt x="149402" y="54568"/>
                  </a:lnTo>
                  <a:lnTo>
                    <a:pt x="143920" y="49714"/>
                  </a:lnTo>
                  <a:lnTo>
                    <a:pt x="138361" y="44573"/>
                  </a:lnTo>
                  <a:lnTo>
                    <a:pt x="132749" y="41145"/>
                  </a:lnTo>
                  <a:lnTo>
                    <a:pt x="127103" y="38860"/>
                  </a:lnTo>
                  <a:lnTo>
                    <a:pt x="121434" y="37337"/>
                  </a:lnTo>
                  <a:lnTo>
                    <a:pt x="115749" y="36321"/>
                  </a:lnTo>
                  <a:lnTo>
                    <a:pt x="110055" y="35644"/>
                  </a:lnTo>
                  <a:lnTo>
                    <a:pt x="104354" y="35193"/>
                  </a:lnTo>
                  <a:lnTo>
                    <a:pt x="99600" y="34892"/>
                  </a:lnTo>
                  <a:lnTo>
                    <a:pt x="84379" y="342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86"/>
            <p:cNvSpPr/>
            <p:nvPr/>
          </p:nvSpPr>
          <p:spPr>
            <a:xfrm>
              <a:off x="4854893" y="2670587"/>
              <a:ext cx="265749" cy="689834"/>
            </a:xfrm>
            <a:custGeom>
              <a:avLst/>
              <a:gdLst/>
              <a:ahLst/>
              <a:cxnLst/>
              <a:rect l="0" t="0" r="0" b="0"/>
              <a:pathLst>
                <a:path w="265749" h="689834">
                  <a:moveTo>
                    <a:pt x="265748" y="38323"/>
                  </a:moveTo>
                  <a:lnTo>
                    <a:pt x="261197" y="29221"/>
                  </a:lnTo>
                  <a:lnTo>
                    <a:pt x="256999" y="25588"/>
                  </a:lnTo>
                  <a:lnTo>
                    <a:pt x="251342" y="22213"/>
                  </a:lnTo>
                  <a:lnTo>
                    <a:pt x="235385" y="14503"/>
                  </a:lnTo>
                  <a:lnTo>
                    <a:pt x="231218" y="12918"/>
                  </a:lnTo>
                  <a:lnTo>
                    <a:pt x="211702" y="6136"/>
                  </a:lnTo>
                  <a:lnTo>
                    <a:pt x="196007" y="840"/>
                  </a:lnTo>
                  <a:lnTo>
                    <a:pt x="186869" y="0"/>
                  </a:lnTo>
                  <a:lnTo>
                    <a:pt x="176967" y="392"/>
                  </a:lnTo>
                  <a:lnTo>
                    <a:pt x="166555" y="1606"/>
                  </a:lnTo>
                  <a:lnTo>
                    <a:pt x="156757" y="3367"/>
                  </a:lnTo>
                  <a:lnTo>
                    <a:pt x="147367" y="5494"/>
                  </a:lnTo>
                  <a:lnTo>
                    <a:pt x="138250" y="7865"/>
                  </a:lnTo>
                  <a:lnTo>
                    <a:pt x="129314" y="10398"/>
                  </a:lnTo>
                  <a:lnTo>
                    <a:pt x="111765" y="15752"/>
                  </a:lnTo>
                  <a:lnTo>
                    <a:pt x="103085" y="19465"/>
                  </a:lnTo>
                  <a:lnTo>
                    <a:pt x="94441" y="23846"/>
                  </a:lnTo>
                  <a:lnTo>
                    <a:pt x="85821" y="28672"/>
                  </a:lnTo>
                  <a:lnTo>
                    <a:pt x="78169" y="35699"/>
                  </a:lnTo>
                  <a:lnTo>
                    <a:pt x="71163" y="44194"/>
                  </a:lnTo>
                  <a:lnTo>
                    <a:pt x="64587" y="53667"/>
                  </a:lnTo>
                  <a:lnTo>
                    <a:pt x="59250" y="63792"/>
                  </a:lnTo>
                  <a:lnTo>
                    <a:pt x="54740" y="74352"/>
                  </a:lnTo>
                  <a:lnTo>
                    <a:pt x="50781" y="85203"/>
                  </a:lnTo>
                  <a:lnTo>
                    <a:pt x="47189" y="96246"/>
                  </a:lnTo>
                  <a:lnTo>
                    <a:pt x="43842" y="107418"/>
                  </a:lnTo>
                  <a:lnTo>
                    <a:pt x="40658" y="118677"/>
                  </a:lnTo>
                  <a:lnTo>
                    <a:pt x="37582" y="130945"/>
                  </a:lnTo>
                  <a:lnTo>
                    <a:pt x="31625" y="157276"/>
                  </a:lnTo>
                  <a:lnTo>
                    <a:pt x="29657" y="171917"/>
                  </a:lnTo>
                  <a:lnTo>
                    <a:pt x="28343" y="187393"/>
                  </a:lnTo>
                  <a:lnTo>
                    <a:pt x="27468" y="203426"/>
                  </a:lnTo>
                  <a:lnTo>
                    <a:pt x="26496" y="233940"/>
                  </a:lnTo>
                  <a:lnTo>
                    <a:pt x="26236" y="248744"/>
                  </a:lnTo>
                  <a:lnTo>
                    <a:pt x="27016" y="264328"/>
                  </a:lnTo>
                  <a:lnTo>
                    <a:pt x="28488" y="280434"/>
                  </a:lnTo>
                  <a:lnTo>
                    <a:pt x="30422" y="296885"/>
                  </a:lnTo>
                  <a:lnTo>
                    <a:pt x="35111" y="330404"/>
                  </a:lnTo>
                  <a:lnTo>
                    <a:pt x="37694" y="347344"/>
                  </a:lnTo>
                  <a:lnTo>
                    <a:pt x="39417" y="364352"/>
                  </a:lnTo>
                  <a:lnTo>
                    <a:pt x="40566" y="381406"/>
                  </a:lnTo>
                  <a:lnTo>
                    <a:pt x="41841" y="414642"/>
                  </a:lnTo>
                  <a:lnTo>
                    <a:pt x="42408" y="445289"/>
                  </a:lnTo>
                  <a:lnTo>
                    <a:pt x="43513" y="460128"/>
                  </a:lnTo>
                  <a:lnTo>
                    <a:pt x="45201" y="474784"/>
                  </a:lnTo>
                  <a:lnTo>
                    <a:pt x="47279" y="489317"/>
                  </a:lnTo>
                  <a:lnTo>
                    <a:pt x="47712" y="503769"/>
                  </a:lnTo>
                  <a:lnTo>
                    <a:pt x="47048" y="518165"/>
                  </a:lnTo>
                  <a:lnTo>
                    <a:pt x="45653" y="532525"/>
                  </a:lnTo>
                  <a:lnTo>
                    <a:pt x="44723" y="544956"/>
                  </a:lnTo>
                  <a:lnTo>
                    <a:pt x="43689" y="566388"/>
                  </a:lnTo>
                  <a:lnTo>
                    <a:pt x="43230" y="587979"/>
                  </a:lnTo>
                  <a:lnTo>
                    <a:pt x="42074" y="609322"/>
                  </a:lnTo>
                  <a:lnTo>
                    <a:pt x="38384" y="628333"/>
                  </a:lnTo>
                  <a:lnTo>
                    <a:pt x="33569" y="643767"/>
                  </a:lnTo>
                  <a:lnTo>
                    <a:pt x="29207" y="656977"/>
                  </a:lnTo>
                  <a:lnTo>
                    <a:pt x="25799" y="674172"/>
                  </a:lnTo>
                  <a:lnTo>
                    <a:pt x="21626" y="682237"/>
                  </a:lnTo>
                  <a:lnTo>
                    <a:pt x="19180" y="684769"/>
                  </a:lnTo>
                  <a:lnTo>
                    <a:pt x="16597" y="686457"/>
                  </a:lnTo>
                  <a:lnTo>
                    <a:pt x="11187" y="688333"/>
                  </a:lnTo>
                  <a:lnTo>
                    <a:pt x="8411" y="688833"/>
                  </a:lnTo>
                  <a:lnTo>
                    <a:pt x="0" y="6898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87"/>
            <p:cNvSpPr/>
            <p:nvPr/>
          </p:nvSpPr>
          <p:spPr>
            <a:xfrm>
              <a:off x="4786313" y="3026093"/>
              <a:ext cx="188596" cy="51436"/>
            </a:xfrm>
            <a:custGeom>
              <a:avLst/>
              <a:gdLst/>
              <a:ahLst/>
              <a:cxnLst/>
              <a:rect l="0" t="0" r="0" b="0"/>
              <a:pathLst>
                <a:path w="188596" h="51436">
                  <a:moveTo>
                    <a:pt x="0" y="51435"/>
                  </a:moveTo>
                  <a:lnTo>
                    <a:pt x="4550" y="51435"/>
                  </a:lnTo>
                  <a:lnTo>
                    <a:pt x="7796" y="50482"/>
                  </a:lnTo>
                  <a:lnTo>
                    <a:pt x="11864" y="48895"/>
                  </a:lnTo>
                  <a:lnTo>
                    <a:pt x="16482" y="46884"/>
                  </a:lnTo>
                  <a:lnTo>
                    <a:pt x="20513" y="45543"/>
                  </a:lnTo>
                  <a:lnTo>
                    <a:pt x="24153" y="44649"/>
                  </a:lnTo>
                  <a:lnTo>
                    <a:pt x="27532" y="44054"/>
                  </a:lnTo>
                  <a:lnTo>
                    <a:pt x="32642" y="43656"/>
                  </a:lnTo>
                  <a:lnTo>
                    <a:pt x="38906" y="43392"/>
                  </a:lnTo>
                  <a:lnTo>
                    <a:pt x="45940" y="43215"/>
                  </a:lnTo>
                  <a:lnTo>
                    <a:pt x="54439" y="42145"/>
                  </a:lnTo>
                  <a:lnTo>
                    <a:pt x="63914" y="40479"/>
                  </a:lnTo>
                  <a:lnTo>
                    <a:pt x="74042" y="38416"/>
                  </a:lnTo>
                  <a:lnTo>
                    <a:pt x="85556" y="35135"/>
                  </a:lnTo>
                  <a:lnTo>
                    <a:pt x="97995" y="31043"/>
                  </a:lnTo>
                  <a:lnTo>
                    <a:pt x="140795" y="16183"/>
                  </a:lnTo>
                  <a:lnTo>
                    <a:pt x="18859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Annotation88"/>
            <p:cNvSpPr/>
            <p:nvPr/>
          </p:nvSpPr>
          <p:spPr>
            <a:xfrm>
              <a:off x="5360670" y="2743200"/>
              <a:ext cx="60009" cy="522923"/>
            </a:xfrm>
            <a:custGeom>
              <a:avLst/>
              <a:gdLst/>
              <a:ahLst/>
              <a:cxnLst/>
              <a:rect l="0" t="0" r="0" b="0"/>
              <a:pathLst>
                <a:path w="60009" h="522923">
                  <a:moveTo>
                    <a:pt x="60008" y="0"/>
                  </a:moveTo>
                  <a:lnTo>
                    <a:pt x="60008" y="18204"/>
                  </a:lnTo>
                  <a:lnTo>
                    <a:pt x="59056" y="27376"/>
                  </a:lnTo>
                  <a:lnTo>
                    <a:pt x="57468" y="37301"/>
                  </a:lnTo>
                  <a:lnTo>
                    <a:pt x="55457" y="47727"/>
                  </a:lnTo>
                  <a:lnTo>
                    <a:pt x="54117" y="55631"/>
                  </a:lnTo>
                  <a:lnTo>
                    <a:pt x="52627" y="66952"/>
                  </a:lnTo>
                  <a:lnTo>
                    <a:pt x="52229" y="76067"/>
                  </a:lnTo>
                  <a:lnTo>
                    <a:pt x="51788" y="101435"/>
                  </a:lnTo>
                  <a:lnTo>
                    <a:pt x="49765" y="115249"/>
                  </a:lnTo>
                  <a:lnTo>
                    <a:pt x="46512" y="129220"/>
                  </a:lnTo>
                  <a:lnTo>
                    <a:pt x="42439" y="143297"/>
                  </a:lnTo>
                  <a:lnTo>
                    <a:pt x="39722" y="158396"/>
                  </a:lnTo>
                  <a:lnTo>
                    <a:pt x="37912" y="174177"/>
                  </a:lnTo>
                  <a:lnTo>
                    <a:pt x="36704" y="190413"/>
                  </a:lnTo>
                  <a:lnTo>
                    <a:pt x="34948" y="206000"/>
                  </a:lnTo>
                  <a:lnTo>
                    <a:pt x="32823" y="221153"/>
                  </a:lnTo>
                  <a:lnTo>
                    <a:pt x="22570" y="284244"/>
                  </a:lnTo>
                  <a:lnTo>
                    <a:pt x="20762" y="299986"/>
                  </a:lnTo>
                  <a:lnTo>
                    <a:pt x="19556" y="315243"/>
                  </a:lnTo>
                  <a:lnTo>
                    <a:pt x="18752" y="330177"/>
                  </a:lnTo>
                  <a:lnTo>
                    <a:pt x="17265" y="344896"/>
                  </a:lnTo>
                  <a:lnTo>
                    <a:pt x="15319" y="359471"/>
                  </a:lnTo>
                  <a:lnTo>
                    <a:pt x="13071" y="373949"/>
                  </a:lnTo>
                  <a:lnTo>
                    <a:pt x="11571" y="387412"/>
                  </a:lnTo>
                  <a:lnTo>
                    <a:pt x="10571" y="400197"/>
                  </a:lnTo>
                  <a:lnTo>
                    <a:pt x="9905" y="412531"/>
                  </a:lnTo>
                  <a:lnTo>
                    <a:pt x="8508" y="424563"/>
                  </a:lnTo>
                  <a:lnTo>
                    <a:pt x="6624" y="436395"/>
                  </a:lnTo>
                  <a:lnTo>
                    <a:pt x="4416" y="448092"/>
                  </a:lnTo>
                  <a:lnTo>
                    <a:pt x="2944" y="458748"/>
                  </a:lnTo>
                  <a:lnTo>
                    <a:pt x="1963" y="468709"/>
                  </a:lnTo>
                  <a:lnTo>
                    <a:pt x="1309" y="478208"/>
                  </a:lnTo>
                  <a:lnTo>
                    <a:pt x="581" y="493842"/>
                  </a:lnTo>
                  <a:lnTo>
                    <a:pt x="0" y="5229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Annotation89"/>
            <p:cNvSpPr/>
            <p:nvPr/>
          </p:nvSpPr>
          <p:spPr>
            <a:xfrm>
              <a:off x="5550469" y="2743200"/>
              <a:ext cx="41660" cy="488634"/>
            </a:xfrm>
            <a:custGeom>
              <a:avLst/>
              <a:gdLst/>
              <a:ahLst/>
              <a:cxnLst/>
              <a:rect l="0" t="0" r="0" b="0"/>
              <a:pathLst>
                <a:path w="41660" h="488634">
                  <a:moveTo>
                    <a:pt x="41659" y="0"/>
                  </a:moveTo>
                  <a:lnTo>
                    <a:pt x="41659" y="4551"/>
                  </a:lnTo>
                  <a:lnTo>
                    <a:pt x="40707" y="7797"/>
                  </a:lnTo>
                  <a:lnTo>
                    <a:pt x="39119" y="11865"/>
                  </a:lnTo>
                  <a:lnTo>
                    <a:pt x="37108" y="16483"/>
                  </a:lnTo>
                  <a:lnTo>
                    <a:pt x="35768" y="20513"/>
                  </a:lnTo>
                  <a:lnTo>
                    <a:pt x="34874" y="24153"/>
                  </a:lnTo>
                  <a:lnTo>
                    <a:pt x="33616" y="36367"/>
                  </a:lnTo>
                  <a:lnTo>
                    <a:pt x="33322" y="48548"/>
                  </a:lnTo>
                  <a:lnTo>
                    <a:pt x="33117" y="98280"/>
                  </a:lnTo>
                  <a:lnTo>
                    <a:pt x="32154" y="110288"/>
                  </a:lnTo>
                  <a:lnTo>
                    <a:pt x="30560" y="123055"/>
                  </a:lnTo>
                  <a:lnTo>
                    <a:pt x="28545" y="136329"/>
                  </a:lnTo>
                  <a:lnTo>
                    <a:pt x="27201" y="149941"/>
                  </a:lnTo>
                  <a:lnTo>
                    <a:pt x="26306" y="163778"/>
                  </a:lnTo>
                  <a:lnTo>
                    <a:pt x="25708" y="177766"/>
                  </a:lnTo>
                  <a:lnTo>
                    <a:pt x="24358" y="191853"/>
                  </a:lnTo>
                  <a:lnTo>
                    <a:pt x="22504" y="206007"/>
                  </a:lnTo>
                  <a:lnTo>
                    <a:pt x="20317" y="220206"/>
                  </a:lnTo>
                  <a:lnTo>
                    <a:pt x="15346" y="248682"/>
                  </a:lnTo>
                  <a:lnTo>
                    <a:pt x="12687" y="262943"/>
                  </a:lnTo>
                  <a:lnTo>
                    <a:pt x="10914" y="277213"/>
                  </a:lnTo>
                  <a:lnTo>
                    <a:pt x="9733" y="291489"/>
                  </a:lnTo>
                  <a:lnTo>
                    <a:pt x="8945" y="305768"/>
                  </a:lnTo>
                  <a:lnTo>
                    <a:pt x="8069" y="334335"/>
                  </a:lnTo>
                  <a:lnTo>
                    <a:pt x="7507" y="386928"/>
                  </a:lnTo>
                  <a:lnTo>
                    <a:pt x="6508" y="398922"/>
                  </a:lnTo>
                  <a:lnTo>
                    <a:pt x="4890" y="410728"/>
                  </a:lnTo>
                  <a:lnTo>
                    <a:pt x="2859" y="422409"/>
                  </a:lnTo>
                  <a:lnTo>
                    <a:pt x="1505" y="433054"/>
                  </a:lnTo>
                  <a:lnTo>
                    <a:pt x="602" y="443007"/>
                  </a:lnTo>
                  <a:lnTo>
                    <a:pt x="0" y="452501"/>
                  </a:lnTo>
                  <a:lnTo>
                    <a:pt x="551" y="460735"/>
                  </a:lnTo>
                  <a:lnTo>
                    <a:pt x="1872" y="468129"/>
                  </a:lnTo>
                  <a:lnTo>
                    <a:pt x="7369" y="4886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Annotation90"/>
            <p:cNvSpPr/>
            <p:nvPr/>
          </p:nvSpPr>
          <p:spPr>
            <a:xfrm>
              <a:off x="5386388" y="3017520"/>
              <a:ext cx="128588" cy="8574"/>
            </a:xfrm>
            <a:custGeom>
              <a:avLst/>
              <a:gdLst/>
              <a:ahLst/>
              <a:cxnLst/>
              <a:rect l="0" t="0" r="0" b="0"/>
              <a:pathLst>
                <a:path w="128588" h="8574">
                  <a:moveTo>
                    <a:pt x="0" y="8573"/>
                  </a:moveTo>
                  <a:lnTo>
                    <a:pt x="58959" y="8573"/>
                  </a:lnTo>
                  <a:lnTo>
                    <a:pt x="70738" y="7620"/>
                  </a:lnTo>
                  <a:lnTo>
                    <a:pt x="84306" y="6033"/>
                  </a:lnTo>
                  <a:lnTo>
                    <a:pt x="12858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Annotation91"/>
            <p:cNvSpPr/>
            <p:nvPr/>
          </p:nvSpPr>
          <p:spPr>
            <a:xfrm>
              <a:off x="5695137" y="2708910"/>
              <a:ext cx="110790" cy="145082"/>
            </a:xfrm>
            <a:custGeom>
              <a:avLst/>
              <a:gdLst/>
              <a:ahLst/>
              <a:cxnLst/>
              <a:rect l="0" t="0" r="0" b="0"/>
              <a:pathLst>
                <a:path w="110790" h="145082">
                  <a:moveTo>
                    <a:pt x="34151" y="0"/>
                  </a:moveTo>
                  <a:lnTo>
                    <a:pt x="22219" y="23864"/>
                  </a:lnTo>
                  <a:lnTo>
                    <a:pt x="20482" y="28292"/>
                  </a:lnTo>
                  <a:lnTo>
                    <a:pt x="19323" y="32196"/>
                  </a:lnTo>
                  <a:lnTo>
                    <a:pt x="18550" y="35751"/>
                  </a:lnTo>
                  <a:lnTo>
                    <a:pt x="17084" y="40979"/>
                  </a:lnTo>
                  <a:lnTo>
                    <a:pt x="12913" y="54408"/>
                  </a:lnTo>
                  <a:lnTo>
                    <a:pt x="10467" y="61037"/>
                  </a:lnTo>
                  <a:lnTo>
                    <a:pt x="7884" y="67361"/>
                  </a:lnTo>
                  <a:lnTo>
                    <a:pt x="5210" y="73483"/>
                  </a:lnTo>
                  <a:lnTo>
                    <a:pt x="3427" y="79468"/>
                  </a:lnTo>
                  <a:lnTo>
                    <a:pt x="2238" y="85364"/>
                  </a:lnTo>
                  <a:lnTo>
                    <a:pt x="1446" y="91199"/>
                  </a:lnTo>
                  <a:lnTo>
                    <a:pt x="918" y="96994"/>
                  </a:lnTo>
                  <a:lnTo>
                    <a:pt x="565" y="102763"/>
                  </a:lnTo>
                  <a:lnTo>
                    <a:pt x="174" y="114252"/>
                  </a:lnTo>
                  <a:lnTo>
                    <a:pt x="0" y="125709"/>
                  </a:lnTo>
                  <a:lnTo>
                    <a:pt x="906" y="130478"/>
                  </a:lnTo>
                  <a:lnTo>
                    <a:pt x="2463" y="134611"/>
                  </a:lnTo>
                  <a:lnTo>
                    <a:pt x="4453" y="138318"/>
                  </a:lnTo>
                  <a:lnTo>
                    <a:pt x="7685" y="140789"/>
                  </a:lnTo>
                  <a:lnTo>
                    <a:pt x="11744" y="142437"/>
                  </a:lnTo>
                  <a:lnTo>
                    <a:pt x="16355" y="143535"/>
                  </a:lnTo>
                  <a:lnTo>
                    <a:pt x="20383" y="144268"/>
                  </a:lnTo>
                  <a:lnTo>
                    <a:pt x="24019" y="144756"/>
                  </a:lnTo>
                  <a:lnTo>
                    <a:pt x="27396" y="145081"/>
                  </a:lnTo>
                  <a:lnTo>
                    <a:pt x="31553" y="144346"/>
                  </a:lnTo>
                  <a:lnTo>
                    <a:pt x="36229" y="142903"/>
                  </a:lnTo>
                  <a:lnTo>
                    <a:pt x="41251" y="140989"/>
                  </a:lnTo>
                  <a:lnTo>
                    <a:pt x="46504" y="138760"/>
                  </a:lnTo>
                  <a:lnTo>
                    <a:pt x="57421" y="133743"/>
                  </a:lnTo>
                  <a:lnTo>
                    <a:pt x="74277" y="125564"/>
                  </a:lnTo>
                  <a:lnTo>
                    <a:pt x="78999" y="121810"/>
                  </a:lnTo>
                  <a:lnTo>
                    <a:pt x="83100" y="117402"/>
                  </a:lnTo>
                  <a:lnTo>
                    <a:pt x="86786" y="112558"/>
                  </a:lnTo>
                  <a:lnTo>
                    <a:pt x="90196" y="106471"/>
                  </a:lnTo>
                  <a:lnTo>
                    <a:pt x="93422" y="99555"/>
                  </a:lnTo>
                  <a:lnTo>
                    <a:pt x="96525" y="92088"/>
                  </a:lnTo>
                  <a:lnTo>
                    <a:pt x="99546" y="86157"/>
                  </a:lnTo>
                  <a:lnTo>
                    <a:pt x="102513" y="81250"/>
                  </a:lnTo>
                  <a:lnTo>
                    <a:pt x="105443" y="77027"/>
                  </a:lnTo>
                  <a:lnTo>
                    <a:pt x="107396" y="72306"/>
                  </a:lnTo>
                  <a:lnTo>
                    <a:pt x="108699" y="67254"/>
                  </a:lnTo>
                  <a:lnTo>
                    <a:pt x="109566" y="61981"/>
                  </a:lnTo>
                  <a:lnTo>
                    <a:pt x="110146" y="56561"/>
                  </a:lnTo>
                  <a:lnTo>
                    <a:pt x="110531" y="51042"/>
                  </a:lnTo>
                  <a:lnTo>
                    <a:pt x="110789" y="45458"/>
                  </a:lnTo>
                  <a:lnTo>
                    <a:pt x="110007" y="40783"/>
                  </a:lnTo>
                  <a:lnTo>
                    <a:pt x="108534" y="36713"/>
                  </a:lnTo>
                  <a:lnTo>
                    <a:pt x="106600" y="33048"/>
                  </a:lnTo>
                  <a:lnTo>
                    <a:pt x="104358" y="29652"/>
                  </a:lnTo>
                  <a:lnTo>
                    <a:pt x="101910" y="26435"/>
                  </a:lnTo>
                  <a:lnTo>
                    <a:pt x="99326" y="23339"/>
                  </a:lnTo>
                  <a:lnTo>
                    <a:pt x="95699" y="20322"/>
                  </a:lnTo>
                  <a:lnTo>
                    <a:pt x="91375" y="17358"/>
                  </a:lnTo>
                  <a:lnTo>
                    <a:pt x="86588" y="14429"/>
                  </a:lnTo>
                  <a:lnTo>
                    <a:pt x="82444" y="12477"/>
                  </a:lnTo>
                  <a:lnTo>
                    <a:pt x="78728" y="11175"/>
                  </a:lnTo>
                  <a:lnTo>
                    <a:pt x="75300" y="10308"/>
                  </a:lnTo>
                  <a:lnTo>
                    <a:pt x="71108" y="10682"/>
                  </a:lnTo>
                  <a:lnTo>
                    <a:pt x="66409" y="11884"/>
                  </a:lnTo>
                  <a:lnTo>
                    <a:pt x="61371" y="13638"/>
                  </a:lnTo>
                  <a:lnTo>
                    <a:pt x="57060" y="14807"/>
                  </a:lnTo>
                  <a:lnTo>
                    <a:pt x="53234" y="15586"/>
                  </a:lnTo>
                  <a:lnTo>
                    <a:pt x="42723" y="171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Annotation92"/>
            <p:cNvSpPr/>
            <p:nvPr/>
          </p:nvSpPr>
          <p:spPr>
            <a:xfrm>
              <a:off x="5712143" y="2631758"/>
              <a:ext cx="51436" cy="394336"/>
            </a:xfrm>
            <a:custGeom>
              <a:avLst/>
              <a:gdLst/>
              <a:ahLst/>
              <a:cxnLst/>
              <a:rect l="0" t="0" r="0" b="0"/>
              <a:pathLst>
                <a:path w="51436" h="394336">
                  <a:moveTo>
                    <a:pt x="0" y="0"/>
                  </a:moveTo>
                  <a:lnTo>
                    <a:pt x="0" y="20151"/>
                  </a:lnTo>
                  <a:lnTo>
                    <a:pt x="952" y="22959"/>
                  </a:lnTo>
                  <a:lnTo>
                    <a:pt x="2540" y="25783"/>
                  </a:lnTo>
                  <a:lnTo>
                    <a:pt x="4551" y="28619"/>
                  </a:lnTo>
                  <a:lnTo>
                    <a:pt x="5891" y="32414"/>
                  </a:lnTo>
                  <a:lnTo>
                    <a:pt x="7381" y="41711"/>
                  </a:lnTo>
                  <a:lnTo>
                    <a:pt x="8730" y="47810"/>
                  </a:lnTo>
                  <a:lnTo>
                    <a:pt x="10583" y="54733"/>
                  </a:lnTo>
                  <a:lnTo>
                    <a:pt x="12770" y="62206"/>
                  </a:lnTo>
                  <a:lnTo>
                    <a:pt x="14228" y="70046"/>
                  </a:lnTo>
                  <a:lnTo>
                    <a:pt x="15201" y="78130"/>
                  </a:lnTo>
                  <a:lnTo>
                    <a:pt x="15849" y="86376"/>
                  </a:lnTo>
                  <a:lnTo>
                    <a:pt x="16281" y="94731"/>
                  </a:lnTo>
                  <a:lnTo>
                    <a:pt x="16761" y="111635"/>
                  </a:lnTo>
                  <a:lnTo>
                    <a:pt x="17842" y="120143"/>
                  </a:lnTo>
                  <a:lnTo>
                    <a:pt x="19514" y="128673"/>
                  </a:lnTo>
                  <a:lnTo>
                    <a:pt x="21582" y="137217"/>
                  </a:lnTo>
                  <a:lnTo>
                    <a:pt x="22961" y="146723"/>
                  </a:lnTo>
                  <a:lnTo>
                    <a:pt x="23879" y="156870"/>
                  </a:lnTo>
                  <a:lnTo>
                    <a:pt x="24492" y="167445"/>
                  </a:lnTo>
                  <a:lnTo>
                    <a:pt x="25853" y="178305"/>
                  </a:lnTo>
                  <a:lnTo>
                    <a:pt x="27713" y="189355"/>
                  </a:lnTo>
                  <a:lnTo>
                    <a:pt x="29906" y="200531"/>
                  </a:lnTo>
                  <a:lnTo>
                    <a:pt x="31367" y="211792"/>
                  </a:lnTo>
                  <a:lnTo>
                    <a:pt x="32342" y="223110"/>
                  </a:lnTo>
                  <a:lnTo>
                    <a:pt x="32991" y="234465"/>
                  </a:lnTo>
                  <a:lnTo>
                    <a:pt x="34377" y="245845"/>
                  </a:lnTo>
                  <a:lnTo>
                    <a:pt x="36252" y="257241"/>
                  </a:lnTo>
                  <a:lnTo>
                    <a:pt x="38456" y="268649"/>
                  </a:lnTo>
                  <a:lnTo>
                    <a:pt x="39925" y="279112"/>
                  </a:lnTo>
                  <a:lnTo>
                    <a:pt x="40904" y="288944"/>
                  </a:lnTo>
                  <a:lnTo>
                    <a:pt x="41557" y="298357"/>
                  </a:lnTo>
                  <a:lnTo>
                    <a:pt x="41992" y="307489"/>
                  </a:lnTo>
                  <a:lnTo>
                    <a:pt x="42475" y="325257"/>
                  </a:lnTo>
                  <a:lnTo>
                    <a:pt x="42748" y="346774"/>
                  </a:lnTo>
                  <a:lnTo>
                    <a:pt x="43739" y="353102"/>
                  </a:lnTo>
                  <a:lnTo>
                    <a:pt x="45352" y="359227"/>
                  </a:lnTo>
                  <a:lnTo>
                    <a:pt x="47379" y="365214"/>
                  </a:lnTo>
                  <a:lnTo>
                    <a:pt x="48731" y="370158"/>
                  </a:lnTo>
                  <a:lnTo>
                    <a:pt x="50233" y="378192"/>
                  </a:lnTo>
                  <a:lnTo>
                    <a:pt x="51197" y="390158"/>
                  </a:lnTo>
                  <a:lnTo>
                    <a:pt x="51435" y="3943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Annotation93"/>
            <p:cNvSpPr/>
            <p:nvPr/>
          </p:nvSpPr>
          <p:spPr>
            <a:xfrm>
              <a:off x="5643563" y="2786063"/>
              <a:ext cx="300038" cy="25718"/>
            </a:xfrm>
            <a:custGeom>
              <a:avLst/>
              <a:gdLst/>
              <a:ahLst/>
              <a:cxnLst/>
              <a:rect l="0" t="0" r="0" b="0"/>
              <a:pathLst>
                <a:path w="300038" h="25718">
                  <a:moveTo>
                    <a:pt x="0" y="25717"/>
                  </a:moveTo>
                  <a:lnTo>
                    <a:pt x="45101" y="25717"/>
                  </a:lnTo>
                  <a:lnTo>
                    <a:pt x="53880" y="24764"/>
                  </a:lnTo>
                  <a:lnTo>
                    <a:pt x="63542" y="23177"/>
                  </a:lnTo>
                  <a:lnTo>
                    <a:pt x="73794" y="21166"/>
                  </a:lnTo>
                  <a:lnTo>
                    <a:pt x="84439" y="19826"/>
                  </a:lnTo>
                  <a:lnTo>
                    <a:pt x="95344" y="18932"/>
                  </a:lnTo>
                  <a:lnTo>
                    <a:pt x="106426" y="18336"/>
                  </a:lnTo>
                  <a:lnTo>
                    <a:pt x="131438" y="17674"/>
                  </a:lnTo>
                  <a:lnTo>
                    <a:pt x="144775" y="17498"/>
                  </a:lnTo>
                  <a:lnTo>
                    <a:pt x="157477" y="16428"/>
                  </a:lnTo>
                  <a:lnTo>
                    <a:pt x="169754" y="14762"/>
                  </a:lnTo>
                  <a:lnTo>
                    <a:pt x="181750" y="12698"/>
                  </a:lnTo>
                  <a:lnTo>
                    <a:pt x="192604" y="11323"/>
                  </a:lnTo>
                  <a:lnTo>
                    <a:pt x="202698" y="10406"/>
                  </a:lnTo>
                  <a:lnTo>
                    <a:pt x="212284" y="9795"/>
                  </a:lnTo>
                  <a:lnTo>
                    <a:pt x="230556" y="9115"/>
                  </a:lnTo>
                  <a:lnTo>
                    <a:pt x="261018" y="8680"/>
                  </a:lnTo>
                  <a:lnTo>
                    <a:pt x="287914" y="8582"/>
                  </a:lnTo>
                  <a:lnTo>
                    <a:pt x="290050" y="7626"/>
                  </a:lnTo>
                  <a:lnTo>
                    <a:pt x="292427" y="6036"/>
                  </a:lnTo>
                  <a:lnTo>
                    <a:pt x="30003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Annotation94"/>
            <p:cNvSpPr/>
            <p:nvPr/>
          </p:nvSpPr>
          <p:spPr>
            <a:xfrm>
              <a:off x="6022135" y="2992339"/>
              <a:ext cx="212932" cy="187548"/>
            </a:xfrm>
            <a:custGeom>
              <a:avLst/>
              <a:gdLst/>
              <a:ahLst/>
              <a:cxnLst/>
              <a:rect l="0" t="0" r="0" b="0"/>
              <a:pathLst>
                <a:path w="212932" h="187548">
                  <a:moveTo>
                    <a:pt x="127206" y="119479"/>
                  </a:moveTo>
                  <a:lnTo>
                    <a:pt x="127206" y="95659"/>
                  </a:lnTo>
                  <a:lnTo>
                    <a:pt x="128157" y="93121"/>
                  </a:lnTo>
                  <a:lnTo>
                    <a:pt x="129745" y="89525"/>
                  </a:lnTo>
                  <a:lnTo>
                    <a:pt x="131756" y="85222"/>
                  </a:lnTo>
                  <a:lnTo>
                    <a:pt x="133097" y="80448"/>
                  </a:lnTo>
                  <a:lnTo>
                    <a:pt x="133990" y="75361"/>
                  </a:lnTo>
                  <a:lnTo>
                    <a:pt x="134587" y="70064"/>
                  </a:lnTo>
                  <a:lnTo>
                    <a:pt x="134983" y="64628"/>
                  </a:lnTo>
                  <a:lnTo>
                    <a:pt x="135248" y="59099"/>
                  </a:lnTo>
                  <a:lnTo>
                    <a:pt x="135621" y="44756"/>
                  </a:lnTo>
                  <a:lnTo>
                    <a:pt x="135673" y="41089"/>
                  </a:lnTo>
                  <a:lnTo>
                    <a:pt x="134755" y="36739"/>
                  </a:lnTo>
                  <a:lnTo>
                    <a:pt x="133192" y="31934"/>
                  </a:lnTo>
                  <a:lnTo>
                    <a:pt x="131196" y="26825"/>
                  </a:lnTo>
                  <a:lnTo>
                    <a:pt x="128913" y="22467"/>
                  </a:lnTo>
                  <a:lnTo>
                    <a:pt x="126439" y="18610"/>
                  </a:lnTo>
                  <a:lnTo>
                    <a:pt x="123837" y="15085"/>
                  </a:lnTo>
                  <a:lnTo>
                    <a:pt x="120197" y="11783"/>
                  </a:lnTo>
                  <a:lnTo>
                    <a:pt x="115866" y="8629"/>
                  </a:lnTo>
                  <a:lnTo>
                    <a:pt x="111073" y="5574"/>
                  </a:lnTo>
                  <a:lnTo>
                    <a:pt x="106925" y="3537"/>
                  </a:lnTo>
                  <a:lnTo>
                    <a:pt x="103207" y="2179"/>
                  </a:lnTo>
                  <a:lnTo>
                    <a:pt x="99777" y="1274"/>
                  </a:lnTo>
                  <a:lnTo>
                    <a:pt x="95585" y="671"/>
                  </a:lnTo>
                  <a:lnTo>
                    <a:pt x="90885" y="269"/>
                  </a:lnTo>
                  <a:lnTo>
                    <a:pt x="85846" y="0"/>
                  </a:lnTo>
                  <a:lnTo>
                    <a:pt x="80583" y="774"/>
                  </a:lnTo>
                  <a:lnTo>
                    <a:pt x="75169" y="2242"/>
                  </a:lnTo>
                  <a:lnTo>
                    <a:pt x="69654" y="4174"/>
                  </a:lnTo>
                  <a:lnTo>
                    <a:pt x="65026" y="6414"/>
                  </a:lnTo>
                  <a:lnTo>
                    <a:pt x="60987" y="8860"/>
                  </a:lnTo>
                  <a:lnTo>
                    <a:pt x="57342" y="11443"/>
                  </a:lnTo>
                  <a:lnTo>
                    <a:pt x="53007" y="15070"/>
                  </a:lnTo>
                  <a:lnTo>
                    <a:pt x="48212" y="19393"/>
                  </a:lnTo>
                  <a:lnTo>
                    <a:pt x="37804" y="29276"/>
                  </a:lnTo>
                  <a:lnTo>
                    <a:pt x="26829" y="40019"/>
                  </a:lnTo>
                  <a:lnTo>
                    <a:pt x="22188" y="45550"/>
                  </a:lnTo>
                  <a:lnTo>
                    <a:pt x="18141" y="51143"/>
                  </a:lnTo>
                  <a:lnTo>
                    <a:pt x="14491" y="56777"/>
                  </a:lnTo>
                  <a:lnTo>
                    <a:pt x="12058" y="62438"/>
                  </a:lnTo>
                  <a:lnTo>
                    <a:pt x="10436" y="68116"/>
                  </a:lnTo>
                  <a:lnTo>
                    <a:pt x="9354" y="73807"/>
                  </a:lnTo>
                  <a:lnTo>
                    <a:pt x="7680" y="79506"/>
                  </a:lnTo>
                  <a:lnTo>
                    <a:pt x="5612" y="85210"/>
                  </a:lnTo>
                  <a:lnTo>
                    <a:pt x="3280" y="90918"/>
                  </a:lnTo>
                  <a:lnTo>
                    <a:pt x="1726" y="96628"/>
                  </a:lnTo>
                  <a:lnTo>
                    <a:pt x="690" y="102340"/>
                  </a:lnTo>
                  <a:lnTo>
                    <a:pt x="0" y="108053"/>
                  </a:lnTo>
                  <a:lnTo>
                    <a:pt x="492" y="113767"/>
                  </a:lnTo>
                  <a:lnTo>
                    <a:pt x="1772" y="119481"/>
                  </a:lnTo>
                  <a:lnTo>
                    <a:pt x="3577" y="125195"/>
                  </a:lnTo>
                  <a:lnTo>
                    <a:pt x="4782" y="130910"/>
                  </a:lnTo>
                  <a:lnTo>
                    <a:pt x="5585" y="136624"/>
                  </a:lnTo>
                  <a:lnTo>
                    <a:pt x="6120" y="142339"/>
                  </a:lnTo>
                  <a:lnTo>
                    <a:pt x="8381" y="147101"/>
                  </a:lnTo>
                  <a:lnTo>
                    <a:pt x="11795" y="151229"/>
                  </a:lnTo>
                  <a:lnTo>
                    <a:pt x="15974" y="154933"/>
                  </a:lnTo>
                  <a:lnTo>
                    <a:pt x="23160" y="161589"/>
                  </a:lnTo>
                  <a:lnTo>
                    <a:pt x="26409" y="164697"/>
                  </a:lnTo>
                  <a:lnTo>
                    <a:pt x="30480" y="167722"/>
                  </a:lnTo>
                  <a:lnTo>
                    <a:pt x="35099" y="170691"/>
                  </a:lnTo>
                  <a:lnTo>
                    <a:pt x="40084" y="173622"/>
                  </a:lnTo>
                  <a:lnTo>
                    <a:pt x="44359" y="175577"/>
                  </a:lnTo>
                  <a:lnTo>
                    <a:pt x="48162" y="176880"/>
                  </a:lnTo>
                  <a:lnTo>
                    <a:pt x="51650" y="177749"/>
                  </a:lnTo>
                  <a:lnTo>
                    <a:pt x="55880" y="178328"/>
                  </a:lnTo>
                  <a:lnTo>
                    <a:pt x="60605" y="178714"/>
                  </a:lnTo>
                  <a:lnTo>
                    <a:pt x="69983" y="179143"/>
                  </a:lnTo>
                  <a:lnTo>
                    <a:pt x="77325" y="179334"/>
                  </a:lnTo>
                  <a:lnTo>
                    <a:pt x="80617" y="178432"/>
                  </a:lnTo>
                  <a:lnTo>
                    <a:pt x="86814" y="174890"/>
                  </a:lnTo>
                  <a:lnTo>
                    <a:pt x="90754" y="172612"/>
                  </a:lnTo>
                  <a:lnTo>
                    <a:pt x="100210" y="167541"/>
                  </a:lnTo>
                  <a:lnTo>
                    <a:pt x="104446" y="163903"/>
                  </a:lnTo>
                  <a:lnTo>
                    <a:pt x="108222" y="159572"/>
                  </a:lnTo>
                  <a:lnTo>
                    <a:pt x="111692" y="154781"/>
                  </a:lnTo>
                  <a:lnTo>
                    <a:pt x="114958" y="150633"/>
                  </a:lnTo>
                  <a:lnTo>
                    <a:pt x="118088" y="146916"/>
                  </a:lnTo>
                  <a:lnTo>
                    <a:pt x="121127" y="143485"/>
                  </a:lnTo>
                  <a:lnTo>
                    <a:pt x="123154" y="139293"/>
                  </a:lnTo>
                  <a:lnTo>
                    <a:pt x="124504" y="134593"/>
                  </a:lnTo>
                  <a:lnTo>
                    <a:pt x="125404" y="129555"/>
                  </a:lnTo>
                  <a:lnTo>
                    <a:pt x="126005" y="125244"/>
                  </a:lnTo>
                  <a:lnTo>
                    <a:pt x="126405" y="121417"/>
                  </a:lnTo>
                  <a:lnTo>
                    <a:pt x="126672" y="117914"/>
                  </a:lnTo>
                  <a:lnTo>
                    <a:pt x="126849" y="114625"/>
                  </a:lnTo>
                  <a:lnTo>
                    <a:pt x="127047" y="108431"/>
                  </a:lnTo>
                  <a:lnTo>
                    <a:pt x="127201" y="94273"/>
                  </a:lnTo>
                  <a:lnTo>
                    <a:pt x="121313" y="93862"/>
                  </a:lnTo>
                  <a:lnTo>
                    <a:pt x="119824" y="93806"/>
                  </a:lnTo>
                  <a:lnTo>
                    <a:pt x="119427" y="94744"/>
                  </a:lnTo>
                  <a:lnTo>
                    <a:pt x="118986" y="98326"/>
                  </a:lnTo>
                  <a:lnTo>
                    <a:pt x="117916" y="101567"/>
                  </a:lnTo>
                  <a:lnTo>
                    <a:pt x="116250" y="105632"/>
                  </a:lnTo>
                  <a:lnTo>
                    <a:pt x="114187" y="110248"/>
                  </a:lnTo>
                  <a:lnTo>
                    <a:pt x="112811" y="115230"/>
                  </a:lnTo>
                  <a:lnTo>
                    <a:pt x="111894" y="120456"/>
                  </a:lnTo>
                  <a:lnTo>
                    <a:pt x="111283" y="125845"/>
                  </a:lnTo>
                  <a:lnTo>
                    <a:pt x="111827" y="130391"/>
                  </a:lnTo>
                  <a:lnTo>
                    <a:pt x="113144" y="134373"/>
                  </a:lnTo>
                  <a:lnTo>
                    <a:pt x="114973" y="137981"/>
                  </a:lnTo>
                  <a:lnTo>
                    <a:pt x="116193" y="142291"/>
                  </a:lnTo>
                  <a:lnTo>
                    <a:pt x="117007" y="147069"/>
                  </a:lnTo>
                  <a:lnTo>
                    <a:pt x="117549" y="152160"/>
                  </a:lnTo>
                  <a:lnTo>
                    <a:pt x="118862" y="156506"/>
                  </a:lnTo>
                  <a:lnTo>
                    <a:pt x="120690" y="160356"/>
                  </a:lnTo>
                  <a:lnTo>
                    <a:pt x="122862" y="163875"/>
                  </a:lnTo>
                  <a:lnTo>
                    <a:pt x="125263" y="167174"/>
                  </a:lnTo>
                  <a:lnTo>
                    <a:pt x="127814" y="170326"/>
                  </a:lnTo>
                  <a:lnTo>
                    <a:pt x="130469" y="173379"/>
                  </a:lnTo>
                  <a:lnTo>
                    <a:pt x="134143" y="176367"/>
                  </a:lnTo>
                  <a:lnTo>
                    <a:pt x="138499" y="179312"/>
                  </a:lnTo>
                  <a:lnTo>
                    <a:pt x="143307" y="182228"/>
                  </a:lnTo>
                  <a:lnTo>
                    <a:pt x="147465" y="184172"/>
                  </a:lnTo>
                  <a:lnTo>
                    <a:pt x="151189" y="185467"/>
                  </a:lnTo>
                  <a:lnTo>
                    <a:pt x="154624" y="186331"/>
                  </a:lnTo>
                  <a:lnTo>
                    <a:pt x="160982" y="187291"/>
                  </a:lnTo>
                  <a:lnTo>
                    <a:pt x="164010" y="187547"/>
                  </a:lnTo>
                  <a:lnTo>
                    <a:pt x="166982" y="186765"/>
                  </a:lnTo>
                  <a:lnTo>
                    <a:pt x="172824" y="183356"/>
                  </a:lnTo>
                  <a:lnTo>
                    <a:pt x="176668" y="181113"/>
                  </a:lnTo>
                  <a:lnTo>
                    <a:pt x="181136" y="178666"/>
                  </a:lnTo>
                  <a:lnTo>
                    <a:pt x="186018" y="176082"/>
                  </a:lnTo>
                  <a:lnTo>
                    <a:pt x="190227" y="173407"/>
                  </a:lnTo>
                  <a:lnTo>
                    <a:pt x="193985" y="170671"/>
                  </a:lnTo>
                  <a:lnTo>
                    <a:pt x="197442" y="167894"/>
                  </a:lnTo>
                  <a:lnTo>
                    <a:pt x="203825" y="162269"/>
                  </a:lnTo>
                  <a:lnTo>
                    <a:pt x="212931" y="1537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Annotation95"/>
            <p:cNvSpPr/>
            <p:nvPr/>
          </p:nvSpPr>
          <p:spPr>
            <a:xfrm>
              <a:off x="6235172" y="3017787"/>
              <a:ext cx="119910" cy="145467"/>
            </a:xfrm>
            <a:custGeom>
              <a:avLst/>
              <a:gdLst/>
              <a:ahLst/>
              <a:cxnLst/>
              <a:rect l="0" t="0" r="0" b="0"/>
              <a:pathLst>
                <a:path w="119910" h="145467">
                  <a:moveTo>
                    <a:pt x="17038" y="42596"/>
                  </a:moveTo>
                  <a:lnTo>
                    <a:pt x="17038" y="38045"/>
                  </a:lnTo>
                  <a:lnTo>
                    <a:pt x="16086" y="36704"/>
                  </a:lnTo>
                  <a:lnTo>
                    <a:pt x="14498" y="35810"/>
                  </a:lnTo>
                  <a:lnTo>
                    <a:pt x="9657" y="34376"/>
                  </a:lnTo>
                  <a:lnTo>
                    <a:pt x="9260" y="35211"/>
                  </a:lnTo>
                  <a:lnTo>
                    <a:pt x="8819" y="38678"/>
                  </a:lnTo>
                  <a:lnTo>
                    <a:pt x="7748" y="40937"/>
                  </a:lnTo>
                  <a:lnTo>
                    <a:pt x="6082" y="43395"/>
                  </a:lnTo>
                  <a:lnTo>
                    <a:pt x="4019" y="45986"/>
                  </a:lnTo>
                  <a:lnTo>
                    <a:pt x="2644" y="48666"/>
                  </a:lnTo>
                  <a:lnTo>
                    <a:pt x="1727" y="51405"/>
                  </a:lnTo>
                  <a:lnTo>
                    <a:pt x="1116" y="54184"/>
                  </a:lnTo>
                  <a:lnTo>
                    <a:pt x="708" y="57941"/>
                  </a:lnTo>
                  <a:lnTo>
                    <a:pt x="436" y="62351"/>
                  </a:lnTo>
                  <a:lnTo>
                    <a:pt x="134" y="71378"/>
                  </a:lnTo>
                  <a:lnTo>
                    <a:pt x="0" y="78566"/>
                  </a:lnTo>
                  <a:lnTo>
                    <a:pt x="917" y="81815"/>
                  </a:lnTo>
                  <a:lnTo>
                    <a:pt x="2481" y="84935"/>
                  </a:lnTo>
                  <a:lnTo>
                    <a:pt x="4476" y="87967"/>
                  </a:lnTo>
                  <a:lnTo>
                    <a:pt x="5805" y="90940"/>
                  </a:lnTo>
                  <a:lnTo>
                    <a:pt x="6692" y="93876"/>
                  </a:lnTo>
                  <a:lnTo>
                    <a:pt x="7283" y="96785"/>
                  </a:lnTo>
                  <a:lnTo>
                    <a:pt x="7678" y="99677"/>
                  </a:lnTo>
                  <a:lnTo>
                    <a:pt x="7940" y="102557"/>
                  </a:lnTo>
                  <a:lnTo>
                    <a:pt x="8115" y="105430"/>
                  </a:lnTo>
                  <a:lnTo>
                    <a:pt x="8310" y="111162"/>
                  </a:lnTo>
                  <a:lnTo>
                    <a:pt x="8362" y="114024"/>
                  </a:lnTo>
                  <a:lnTo>
                    <a:pt x="9348" y="115932"/>
                  </a:lnTo>
                  <a:lnTo>
                    <a:pt x="10960" y="117204"/>
                  </a:lnTo>
                  <a:lnTo>
                    <a:pt x="16933" y="119704"/>
                  </a:lnTo>
                  <a:lnTo>
                    <a:pt x="17007" y="115185"/>
                  </a:lnTo>
                  <a:lnTo>
                    <a:pt x="17036" y="90494"/>
                  </a:lnTo>
                  <a:lnTo>
                    <a:pt x="17989" y="84053"/>
                  </a:lnTo>
                  <a:lnTo>
                    <a:pt x="19577" y="77854"/>
                  </a:lnTo>
                  <a:lnTo>
                    <a:pt x="21588" y="71816"/>
                  </a:lnTo>
                  <a:lnTo>
                    <a:pt x="22929" y="65886"/>
                  </a:lnTo>
                  <a:lnTo>
                    <a:pt x="23823" y="60028"/>
                  </a:lnTo>
                  <a:lnTo>
                    <a:pt x="24419" y="54217"/>
                  </a:lnTo>
                  <a:lnTo>
                    <a:pt x="25768" y="48438"/>
                  </a:lnTo>
                  <a:lnTo>
                    <a:pt x="27621" y="42681"/>
                  </a:lnTo>
                  <a:lnTo>
                    <a:pt x="29808" y="36937"/>
                  </a:lnTo>
                  <a:lnTo>
                    <a:pt x="32219" y="32156"/>
                  </a:lnTo>
                  <a:lnTo>
                    <a:pt x="34779" y="28016"/>
                  </a:lnTo>
                  <a:lnTo>
                    <a:pt x="37438" y="24303"/>
                  </a:lnTo>
                  <a:lnTo>
                    <a:pt x="40164" y="19923"/>
                  </a:lnTo>
                  <a:lnTo>
                    <a:pt x="42933" y="15098"/>
                  </a:lnTo>
                  <a:lnTo>
                    <a:pt x="49670" y="2768"/>
                  </a:lnTo>
                  <a:lnTo>
                    <a:pt x="51175" y="1756"/>
                  </a:lnTo>
                  <a:lnTo>
                    <a:pt x="53131" y="1082"/>
                  </a:lnTo>
                  <a:lnTo>
                    <a:pt x="55387" y="633"/>
                  </a:lnTo>
                  <a:lnTo>
                    <a:pt x="57845" y="333"/>
                  </a:lnTo>
                  <a:lnTo>
                    <a:pt x="60434" y="133"/>
                  </a:lnTo>
                  <a:lnTo>
                    <a:pt x="63114" y="0"/>
                  </a:lnTo>
                  <a:lnTo>
                    <a:pt x="65853" y="863"/>
                  </a:lnTo>
                  <a:lnTo>
                    <a:pt x="68632" y="2392"/>
                  </a:lnTo>
                  <a:lnTo>
                    <a:pt x="71436" y="4363"/>
                  </a:lnTo>
                  <a:lnTo>
                    <a:pt x="74259" y="7582"/>
                  </a:lnTo>
                  <a:lnTo>
                    <a:pt x="77093" y="11634"/>
                  </a:lnTo>
                  <a:lnTo>
                    <a:pt x="79935" y="16239"/>
                  </a:lnTo>
                  <a:lnTo>
                    <a:pt x="82782" y="21215"/>
                  </a:lnTo>
                  <a:lnTo>
                    <a:pt x="88485" y="31823"/>
                  </a:lnTo>
                  <a:lnTo>
                    <a:pt x="90387" y="37319"/>
                  </a:lnTo>
                  <a:lnTo>
                    <a:pt x="91655" y="42888"/>
                  </a:lnTo>
                  <a:lnTo>
                    <a:pt x="92500" y="48505"/>
                  </a:lnTo>
                  <a:lnTo>
                    <a:pt x="93064" y="54156"/>
                  </a:lnTo>
                  <a:lnTo>
                    <a:pt x="93439" y="59827"/>
                  </a:lnTo>
                  <a:lnTo>
                    <a:pt x="93691" y="65513"/>
                  </a:lnTo>
                  <a:lnTo>
                    <a:pt x="93968" y="76911"/>
                  </a:lnTo>
                  <a:lnTo>
                    <a:pt x="94042" y="82618"/>
                  </a:lnTo>
                  <a:lnTo>
                    <a:pt x="95044" y="88327"/>
                  </a:lnTo>
                  <a:lnTo>
                    <a:pt x="96665" y="94038"/>
                  </a:lnTo>
                  <a:lnTo>
                    <a:pt x="98698" y="99751"/>
                  </a:lnTo>
                  <a:lnTo>
                    <a:pt x="100053" y="105464"/>
                  </a:lnTo>
                  <a:lnTo>
                    <a:pt x="100957" y="111178"/>
                  </a:lnTo>
                  <a:lnTo>
                    <a:pt x="101559" y="116892"/>
                  </a:lnTo>
                  <a:lnTo>
                    <a:pt x="102913" y="121655"/>
                  </a:lnTo>
                  <a:lnTo>
                    <a:pt x="104768" y="125781"/>
                  </a:lnTo>
                  <a:lnTo>
                    <a:pt x="110039" y="134698"/>
                  </a:lnTo>
                  <a:lnTo>
                    <a:pt x="113300" y="138458"/>
                  </a:lnTo>
                  <a:lnTo>
                    <a:pt x="119909" y="14546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Annotation96"/>
            <p:cNvSpPr/>
            <p:nvPr/>
          </p:nvSpPr>
          <p:spPr>
            <a:xfrm>
              <a:off x="6402797" y="3000529"/>
              <a:ext cx="183194" cy="265594"/>
            </a:xfrm>
            <a:custGeom>
              <a:avLst/>
              <a:gdLst/>
              <a:ahLst/>
              <a:cxnLst/>
              <a:rect l="0" t="0" r="0" b="0"/>
              <a:pathLst>
                <a:path w="183194" h="265594">
                  <a:moveTo>
                    <a:pt x="98016" y="51281"/>
                  </a:moveTo>
                  <a:lnTo>
                    <a:pt x="83254" y="51281"/>
                  </a:lnTo>
                  <a:lnTo>
                    <a:pt x="80555" y="52234"/>
                  </a:lnTo>
                  <a:lnTo>
                    <a:pt x="76850" y="53821"/>
                  </a:lnTo>
                  <a:lnTo>
                    <a:pt x="72475" y="55832"/>
                  </a:lnTo>
                  <a:lnTo>
                    <a:pt x="68606" y="58125"/>
                  </a:lnTo>
                  <a:lnTo>
                    <a:pt x="65074" y="60606"/>
                  </a:lnTo>
                  <a:lnTo>
                    <a:pt x="61768" y="63212"/>
                  </a:lnTo>
                  <a:lnTo>
                    <a:pt x="57658" y="65903"/>
                  </a:lnTo>
                  <a:lnTo>
                    <a:pt x="53013" y="68649"/>
                  </a:lnTo>
                  <a:lnTo>
                    <a:pt x="48011" y="71432"/>
                  </a:lnTo>
                  <a:lnTo>
                    <a:pt x="42772" y="75193"/>
                  </a:lnTo>
                  <a:lnTo>
                    <a:pt x="37374" y="79605"/>
                  </a:lnTo>
                  <a:lnTo>
                    <a:pt x="31870" y="84451"/>
                  </a:lnTo>
                  <a:lnTo>
                    <a:pt x="27249" y="89587"/>
                  </a:lnTo>
                  <a:lnTo>
                    <a:pt x="23215" y="94916"/>
                  </a:lnTo>
                  <a:lnTo>
                    <a:pt x="19573" y="100373"/>
                  </a:lnTo>
                  <a:lnTo>
                    <a:pt x="16193" y="105917"/>
                  </a:lnTo>
                  <a:lnTo>
                    <a:pt x="12988" y="111518"/>
                  </a:lnTo>
                  <a:lnTo>
                    <a:pt x="6885" y="122820"/>
                  </a:lnTo>
                  <a:lnTo>
                    <a:pt x="999" y="134194"/>
                  </a:lnTo>
                  <a:lnTo>
                    <a:pt x="0" y="139894"/>
                  </a:lnTo>
                  <a:lnTo>
                    <a:pt x="287" y="145599"/>
                  </a:lnTo>
                  <a:lnTo>
                    <a:pt x="1431" y="151307"/>
                  </a:lnTo>
                  <a:lnTo>
                    <a:pt x="3146" y="157017"/>
                  </a:lnTo>
                  <a:lnTo>
                    <a:pt x="5242" y="162730"/>
                  </a:lnTo>
                  <a:lnTo>
                    <a:pt x="7591" y="168443"/>
                  </a:lnTo>
                  <a:lnTo>
                    <a:pt x="10110" y="173204"/>
                  </a:lnTo>
                  <a:lnTo>
                    <a:pt x="15449" y="181034"/>
                  </a:lnTo>
                  <a:lnTo>
                    <a:pt x="20111" y="184455"/>
                  </a:lnTo>
                  <a:lnTo>
                    <a:pt x="26077" y="187689"/>
                  </a:lnTo>
                  <a:lnTo>
                    <a:pt x="32911" y="190797"/>
                  </a:lnTo>
                  <a:lnTo>
                    <a:pt x="39373" y="192869"/>
                  </a:lnTo>
                  <a:lnTo>
                    <a:pt x="45585" y="194251"/>
                  </a:lnTo>
                  <a:lnTo>
                    <a:pt x="51632" y="195171"/>
                  </a:lnTo>
                  <a:lnTo>
                    <a:pt x="58520" y="195785"/>
                  </a:lnTo>
                  <a:lnTo>
                    <a:pt x="65971" y="196195"/>
                  </a:lnTo>
                  <a:lnTo>
                    <a:pt x="73795" y="196468"/>
                  </a:lnTo>
                  <a:lnTo>
                    <a:pt x="81868" y="195697"/>
                  </a:lnTo>
                  <a:lnTo>
                    <a:pt x="90108" y="194231"/>
                  </a:lnTo>
                  <a:lnTo>
                    <a:pt x="98459" y="192301"/>
                  </a:lnTo>
                  <a:lnTo>
                    <a:pt x="105931" y="190062"/>
                  </a:lnTo>
                  <a:lnTo>
                    <a:pt x="112818" y="187617"/>
                  </a:lnTo>
                  <a:lnTo>
                    <a:pt x="119313" y="185034"/>
                  </a:lnTo>
                  <a:lnTo>
                    <a:pt x="125549" y="181407"/>
                  </a:lnTo>
                  <a:lnTo>
                    <a:pt x="131611" y="177084"/>
                  </a:lnTo>
                  <a:lnTo>
                    <a:pt x="137557" y="172297"/>
                  </a:lnTo>
                  <a:lnTo>
                    <a:pt x="143427" y="167201"/>
                  </a:lnTo>
                  <a:lnTo>
                    <a:pt x="149245" y="161899"/>
                  </a:lnTo>
                  <a:lnTo>
                    <a:pt x="155028" y="156458"/>
                  </a:lnTo>
                  <a:lnTo>
                    <a:pt x="159837" y="150927"/>
                  </a:lnTo>
                  <a:lnTo>
                    <a:pt x="163994" y="145334"/>
                  </a:lnTo>
                  <a:lnTo>
                    <a:pt x="167719" y="139701"/>
                  </a:lnTo>
                  <a:lnTo>
                    <a:pt x="171154" y="134040"/>
                  </a:lnTo>
                  <a:lnTo>
                    <a:pt x="174398" y="128361"/>
                  </a:lnTo>
                  <a:lnTo>
                    <a:pt x="177511" y="122670"/>
                  </a:lnTo>
                  <a:lnTo>
                    <a:pt x="179588" y="116019"/>
                  </a:lnTo>
                  <a:lnTo>
                    <a:pt x="180972" y="108727"/>
                  </a:lnTo>
                  <a:lnTo>
                    <a:pt x="181895" y="101009"/>
                  </a:lnTo>
                  <a:lnTo>
                    <a:pt x="182510" y="93958"/>
                  </a:lnTo>
                  <a:lnTo>
                    <a:pt x="182920" y="87352"/>
                  </a:lnTo>
                  <a:lnTo>
                    <a:pt x="183193" y="81043"/>
                  </a:lnTo>
                  <a:lnTo>
                    <a:pt x="182423" y="73980"/>
                  </a:lnTo>
                  <a:lnTo>
                    <a:pt x="180957" y="66414"/>
                  </a:lnTo>
                  <a:lnTo>
                    <a:pt x="179028" y="58512"/>
                  </a:lnTo>
                  <a:lnTo>
                    <a:pt x="176788" y="51339"/>
                  </a:lnTo>
                  <a:lnTo>
                    <a:pt x="174343" y="44653"/>
                  </a:lnTo>
                  <a:lnTo>
                    <a:pt x="171761" y="38289"/>
                  </a:lnTo>
                  <a:lnTo>
                    <a:pt x="168134" y="33095"/>
                  </a:lnTo>
                  <a:lnTo>
                    <a:pt x="163811" y="28680"/>
                  </a:lnTo>
                  <a:lnTo>
                    <a:pt x="159023" y="24783"/>
                  </a:lnTo>
                  <a:lnTo>
                    <a:pt x="153928" y="21233"/>
                  </a:lnTo>
                  <a:lnTo>
                    <a:pt x="148625" y="17914"/>
                  </a:lnTo>
                  <a:lnTo>
                    <a:pt x="143186" y="14749"/>
                  </a:lnTo>
                  <a:lnTo>
                    <a:pt x="138606" y="11687"/>
                  </a:lnTo>
                  <a:lnTo>
                    <a:pt x="134602" y="8692"/>
                  </a:lnTo>
                  <a:lnTo>
                    <a:pt x="130979" y="5743"/>
                  </a:lnTo>
                  <a:lnTo>
                    <a:pt x="127611" y="3778"/>
                  </a:lnTo>
                  <a:lnTo>
                    <a:pt x="124414" y="2467"/>
                  </a:lnTo>
                  <a:lnTo>
                    <a:pt x="121330" y="1593"/>
                  </a:lnTo>
                  <a:lnTo>
                    <a:pt x="118320" y="1011"/>
                  </a:lnTo>
                  <a:lnTo>
                    <a:pt x="115362" y="623"/>
                  </a:lnTo>
                  <a:lnTo>
                    <a:pt x="112437" y="364"/>
                  </a:lnTo>
                  <a:lnTo>
                    <a:pt x="109534" y="191"/>
                  </a:lnTo>
                  <a:lnTo>
                    <a:pt x="103770" y="0"/>
                  </a:lnTo>
                  <a:lnTo>
                    <a:pt x="100900" y="901"/>
                  </a:lnTo>
                  <a:lnTo>
                    <a:pt x="98033" y="2454"/>
                  </a:lnTo>
                  <a:lnTo>
                    <a:pt x="91140" y="7240"/>
                  </a:lnTo>
                  <a:lnTo>
                    <a:pt x="90197" y="12975"/>
                  </a:lnTo>
                  <a:lnTo>
                    <a:pt x="89592" y="23077"/>
                  </a:lnTo>
                  <a:lnTo>
                    <a:pt x="89488" y="33929"/>
                  </a:lnTo>
                  <a:lnTo>
                    <a:pt x="90425" y="37808"/>
                  </a:lnTo>
                  <a:lnTo>
                    <a:pt x="94007" y="44658"/>
                  </a:lnTo>
                  <a:lnTo>
                    <a:pt x="98774" y="50877"/>
                  </a:lnTo>
                  <a:lnTo>
                    <a:pt x="101379" y="53869"/>
                  </a:lnTo>
                  <a:lnTo>
                    <a:pt x="104068" y="55864"/>
                  </a:lnTo>
                  <a:lnTo>
                    <a:pt x="109596" y="58081"/>
                  </a:lnTo>
                  <a:lnTo>
                    <a:pt x="115227" y="61606"/>
                  </a:lnTo>
                  <a:lnTo>
                    <a:pt x="122053" y="67079"/>
                  </a:lnTo>
                  <a:lnTo>
                    <a:pt x="125526" y="67827"/>
                  </a:lnTo>
                  <a:lnTo>
                    <a:pt x="132272" y="68423"/>
                  </a:lnTo>
                  <a:lnTo>
                    <a:pt x="124922" y="75807"/>
                  </a:lnTo>
                  <a:lnTo>
                    <a:pt x="121721" y="81549"/>
                  </a:lnTo>
                  <a:lnTo>
                    <a:pt x="118076" y="89498"/>
                  </a:lnTo>
                  <a:lnTo>
                    <a:pt x="116456" y="96206"/>
                  </a:lnTo>
                  <a:lnTo>
                    <a:pt x="115072" y="100281"/>
                  </a:lnTo>
                  <a:lnTo>
                    <a:pt x="113196" y="104903"/>
                  </a:lnTo>
                  <a:lnTo>
                    <a:pt x="110994" y="109889"/>
                  </a:lnTo>
                  <a:lnTo>
                    <a:pt x="109525" y="115118"/>
                  </a:lnTo>
                  <a:lnTo>
                    <a:pt x="108546" y="120509"/>
                  </a:lnTo>
                  <a:lnTo>
                    <a:pt x="107894" y="126008"/>
                  </a:lnTo>
                  <a:lnTo>
                    <a:pt x="107458" y="131579"/>
                  </a:lnTo>
                  <a:lnTo>
                    <a:pt x="107168" y="137198"/>
                  </a:lnTo>
                  <a:lnTo>
                    <a:pt x="106975" y="142849"/>
                  </a:lnTo>
                  <a:lnTo>
                    <a:pt x="106703" y="164455"/>
                  </a:lnTo>
                  <a:lnTo>
                    <a:pt x="107616" y="171498"/>
                  </a:lnTo>
                  <a:lnTo>
                    <a:pt x="109179" y="178098"/>
                  </a:lnTo>
                  <a:lnTo>
                    <a:pt x="111173" y="184403"/>
                  </a:lnTo>
                  <a:lnTo>
                    <a:pt x="113455" y="190512"/>
                  </a:lnTo>
                  <a:lnTo>
                    <a:pt x="115928" y="196489"/>
                  </a:lnTo>
                  <a:lnTo>
                    <a:pt x="118531" y="202379"/>
                  </a:lnTo>
                  <a:lnTo>
                    <a:pt x="123961" y="214003"/>
                  </a:lnTo>
                  <a:lnTo>
                    <a:pt x="135208" y="236988"/>
                  </a:lnTo>
                  <a:lnTo>
                    <a:pt x="139002" y="242713"/>
                  </a:lnTo>
                  <a:lnTo>
                    <a:pt x="143438" y="248435"/>
                  </a:lnTo>
                  <a:lnTo>
                    <a:pt x="158023" y="2655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Annotation97"/>
            <p:cNvSpPr/>
            <p:nvPr/>
          </p:nvSpPr>
          <p:spPr>
            <a:xfrm>
              <a:off x="6475209" y="2752323"/>
              <a:ext cx="94151" cy="462366"/>
            </a:xfrm>
            <a:custGeom>
              <a:avLst/>
              <a:gdLst/>
              <a:ahLst/>
              <a:cxnLst/>
              <a:rect l="0" t="0" r="0" b="0"/>
              <a:pathLst>
                <a:path w="94151" h="462366">
                  <a:moveTo>
                    <a:pt x="59894" y="419502"/>
                  </a:moveTo>
                  <a:lnTo>
                    <a:pt x="59894" y="410400"/>
                  </a:lnTo>
                  <a:lnTo>
                    <a:pt x="60846" y="407719"/>
                  </a:lnTo>
                  <a:lnTo>
                    <a:pt x="62433" y="405932"/>
                  </a:lnTo>
                  <a:lnTo>
                    <a:pt x="64445" y="404741"/>
                  </a:lnTo>
                  <a:lnTo>
                    <a:pt x="65786" y="402994"/>
                  </a:lnTo>
                  <a:lnTo>
                    <a:pt x="66679" y="400876"/>
                  </a:lnTo>
                  <a:lnTo>
                    <a:pt x="67937" y="393346"/>
                  </a:lnTo>
                  <a:lnTo>
                    <a:pt x="68113" y="390635"/>
                  </a:lnTo>
                  <a:lnTo>
                    <a:pt x="70850" y="382542"/>
                  </a:lnTo>
                  <a:lnTo>
                    <a:pt x="72913" y="377717"/>
                  </a:lnTo>
                  <a:lnTo>
                    <a:pt x="75205" y="367276"/>
                  </a:lnTo>
                  <a:lnTo>
                    <a:pt x="77177" y="356286"/>
                  </a:lnTo>
                  <a:lnTo>
                    <a:pt x="79036" y="350688"/>
                  </a:lnTo>
                  <a:lnTo>
                    <a:pt x="81227" y="345051"/>
                  </a:lnTo>
                  <a:lnTo>
                    <a:pt x="83663" y="331168"/>
                  </a:lnTo>
                  <a:lnTo>
                    <a:pt x="84313" y="323465"/>
                  </a:lnTo>
                  <a:lnTo>
                    <a:pt x="85698" y="315473"/>
                  </a:lnTo>
                  <a:lnTo>
                    <a:pt x="87574" y="307286"/>
                  </a:lnTo>
                  <a:lnTo>
                    <a:pt x="89778" y="298972"/>
                  </a:lnTo>
                  <a:lnTo>
                    <a:pt x="91246" y="290571"/>
                  </a:lnTo>
                  <a:lnTo>
                    <a:pt x="92226" y="282113"/>
                  </a:lnTo>
                  <a:lnTo>
                    <a:pt x="92878" y="273617"/>
                  </a:lnTo>
                  <a:lnTo>
                    <a:pt x="93313" y="265096"/>
                  </a:lnTo>
                  <a:lnTo>
                    <a:pt x="93797" y="248007"/>
                  </a:lnTo>
                  <a:lnTo>
                    <a:pt x="94150" y="196613"/>
                  </a:lnTo>
                  <a:lnTo>
                    <a:pt x="93209" y="188042"/>
                  </a:lnTo>
                  <a:lnTo>
                    <a:pt x="91628" y="179471"/>
                  </a:lnTo>
                  <a:lnTo>
                    <a:pt x="89624" y="170899"/>
                  </a:lnTo>
                  <a:lnTo>
                    <a:pt x="87334" y="162326"/>
                  </a:lnTo>
                  <a:lnTo>
                    <a:pt x="82250" y="145182"/>
                  </a:lnTo>
                  <a:lnTo>
                    <a:pt x="71224" y="110892"/>
                  </a:lnTo>
                  <a:lnTo>
                    <a:pt x="57023" y="68030"/>
                  </a:lnTo>
                  <a:lnTo>
                    <a:pt x="55122" y="60410"/>
                  </a:lnTo>
                  <a:lnTo>
                    <a:pt x="53011" y="46863"/>
                  </a:lnTo>
                  <a:lnTo>
                    <a:pt x="51495" y="40584"/>
                  </a:lnTo>
                  <a:lnTo>
                    <a:pt x="49531" y="34492"/>
                  </a:lnTo>
                  <a:lnTo>
                    <a:pt x="47271" y="28526"/>
                  </a:lnTo>
                  <a:lnTo>
                    <a:pt x="44812" y="23597"/>
                  </a:lnTo>
                  <a:lnTo>
                    <a:pt x="42218" y="19357"/>
                  </a:lnTo>
                  <a:lnTo>
                    <a:pt x="39538" y="15579"/>
                  </a:lnTo>
                  <a:lnTo>
                    <a:pt x="37750" y="12108"/>
                  </a:lnTo>
                  <a:lnTo>
                    <a:pt x="35765" y="5710"/>
                  </a:lnTo>
                  <a:lnTo>
                    <a:pt x="34283" y="3623"/>
                  </a:lnTo>
                  <a:lnTo>
                    <a:pt x="32342" y="2232"/>
                  </a:lnTo>
                  <a:lnTo>
                    <a:pt x="26934" y="0"/>
                  </a:lnTo>
                  <a:lnTo>
                    <a:pt x="25538" y="768"/>
                  </a:lnTo>
                  <a:lnTo>
                    <a:pt x="23655" y="2234"/>
                  </a:lnTo>
                  <a:lnTo>
                    <a:pt x="21447" y="4163"/>
                  </a:lnTo>
                  <a:lnTo>
                    <a:pt x="19975" y="6402"/>
                  </a:lnTo>
                  <a:lnTo>
                    <a:pt x="18340" y="11430"/>
                  </a:lnTo>
                  <a:lnTo>
                    <a:pt x="16951" y="15056"/>
                  </a:lnTo>
                  <a:lnTo>
                    <a:pt x="15073" y="19379"/>
                  </a:lnTo>
                  <a:lnTo>
                    <a:pt x="12867" y="24166"/>
                  </a:lnTo>
                  <a:lnTo>
                    <a:pt x="10418" y="37105"/>
                  </a:lnTo>
                  <a:lnTo>
                    <a:pt x="9765" y="44556"/>
                  </a:lnTo>
                  <a:lnTo>
                    <a:pt x="8377" y="52380"/>
                  </a:lnTo>
                  <a:lnTo>
                    <a:pt x="6499" y="60455"/>
                  </a:lnTo>
                  <a:lnTo>
                    <a:pt x="4294" y="68694"/>
                  </a:lnTo>
                  <a:lnTo>
                    <a:pt x="2825" y="77046"/>
                  </a:lnTo>
                  <a:lnTo>
                    <a:pt x="1846" y="85470"/>
                  </a:lnTo>
                  <a:lnTo>
                    <a:pt x="1192" y="93944"/>
                  </a:lnTo>
                  <a:lnTo>
                    <a:pt x="757" y="102451"/>
                  </a:lnTo>
                  <a:lnTo>
                    <a:pt x="273" y="119523"/>
                  </a:lnTo>
                  <a:lnTo>
                    <a:pt x="0" y="149750"/>
                  </a:lnTo>
                  <a:lnTo>
                    <a:pt x="915" y="160610"/>
                  </a:lnTo>
                  <a:lnTo>
                    <a:pt x="2477" y="171660"/>
                  </a:lnTo>
                  <a:lnTo>
                    <a:pt x="4471" y="182836"/>
                  </a:lnTo>
                  <a:lnTo>
                    <a:pt x="5800" y="195050"/>
                  </a:lnTo>
                  <a:lnTo>
                    <a:pt x="6685" y="207955"/>
                  </a:lnTo>
                  <a:lnTo>
                    <a:pt x="7277" y="221320"/>
                  </a:lnTo>
                  <a:lnTo>
                    <a:pt x="8623" y="234041"/>
                  </a:lnTo>
                  <a:lnTo>
                    <a:pt x="10473" y="246332"/>
                  </a:lnTo>
                  <a:lnTo>
                    <a:pt x="12659" y="258335"/>
                  </a:lnTo>
                  <a:lnTo>
                    <a:pt x="15068" y="270147"/>
                  </a:lnTo>
                  <a:lnTo>
                    <a:pt x="20286" y="293433"/>
                  </a:lnTo>
                  <a:lnTo>
                    <a:pt x="22058" y="304975"/>
                  </a:lnTo>
                  <a:lnTo>
                    <a:pt x="23241" y="316481"/>
                  </a:lnTo>
                  <a:lnTo>
                    <a:pt x="24028" y="327962"/>
                  </a:lnTo>
                  <a:lnTo>
                    <a:pt x="26458" y="339425"/>
                  </a:lnTo>
                  <a:lnTo>
                    <a:pt x="29984" y="350877"/>
                  </a:lnTo>
                  <a:lnTo>
                    <a:pt x="38028" y="372810"/>
                  </a:lnTo>
                  <a:lnTo>
                    <a:pt x="44778" y="392083"/>
                  </a:lnTo>
                  <a:lnTo>
                    <a:pt x="48864" y="401222"/>
                  </a:lnTo>
                  <a:lnTo>
                    <a:pt x="53493" y="410173"/>
                  </a:lnTo>
                  <a:lnTo>
                    <a:pt x="62764" y="426786"/>
                  </a:lnTo>
                  <a:lnTo>
                    <a:pt x="70060" y="440519"/>
                  </a:lnTo>
                  <a:lnTo>
                    <a:pt x="73339" y="445896"/>
                  </a:lnTo>
                  <a:lnTo>
                    <a:pt x="76477" y="450433"/>
                  </a:lnTo>
                  <a:lnTo>
                    <a:pt x="85611" y="4623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Annotation98"/>
            <p:cNvSpPr/>
            <p:nvPr/>
          </p:nvSpPr>
          <p:spPr>
            <a:xfrm>
              <a:off x="6734508" y="2825809"/>
              <a:ext cx="284847" cy="422390"/>
            </a:xfrm>
            <a:custGeom>
              <a:avLst/>
              <a:gdLst/>
              <a:ahLst/>
              <a:cxnLst/>
              <a:rect l="0" t="0" r="0" b="0"/>
              <a:pathLst>
                <a:path w="284847" h="422390">
                  <a:moveTo>
                    <a:pt x="49197" y="63124"/>
                  </a:moveTo>
                  <a:lnTo>
                    <a:pt x="49197" y="102588"/>
                  </a:lnTo>
                  <a:lnTo>
                    <a:pt x="48245" y="109435"/>
                  </a:lnTo>
                  <a:lnTo>
                    <a:pt x="46657" y="116858"/>
                  </a:lnTo>
                  <a:lnTo>
                    <a:pt x="37265" y="153854"/>
                  </a:lnTo>
                  <a:lnTo>
                    <a:pt x="34575" y="163615"/>
                  </a:lnTo>
                  <a:lnTo>
                    <a:pt x="29047" y="182081"/>
                  </a:lnTo>
                  <a:lnTo>
                    <a:pt x="27191" y="192911"/>
                  </a:lnTo>
                  <a:lnTo>
                    <a:pt x="25954" y="204894"/>
                  </a:lnTo>
                  <a:lnTo>
                    <a:pt x="25129" y="217644"/>
                  </a:lnTo>
                  <a:lnTo>
                    <a:pt x="23627" y="229003"/>
                  </a:lnTo>
                  <a:lnTo>
                    <a:pt x="21673" y="239432"/>
                  </a:lnTo>
                  <a:lnTo>
                    <a:pt x="19418" y="249243"/>
                  </a:lnTo>
                  <a:lnTo>
                    <a:pt x="17915" y="260545"/>
                  </a:lnTo>
                  <a:lnTo>
                    <a:pt x="16912" y="272843"/>
                  </a:lnTo>
                  <a:lnTo>
                    <a:pt x="16244" y="285804"/>
                  </a:lnTo>
                  <a:lnTo>
                    <a:pt x="16751" y="297302"/>
                  </a:lnTo>
                  <a:lnTo>
                    <a:pt x="18041" y="307825"/>
                  </a:lnTo>
                  <a:lnTo>
                    <a:pt x="19854" y="317698"/>
                  </a:lnTo>
                  <a:lnTo>
                    <a:pt x="21063" y="328090"/>
                  </a:lnTo>
                  <a:lnTo>
                    <a:pt x="21869" y="338828"/>
                  </a:lnTo>
                  <a:lnTo>
                    <a:pt x="22406" y="349796"/>
                  </a:lnTo>
                  <a:lnTo>
                    <a:pt x="24669" y="359014"/>
                  </a:lnTo>
                  <a:lnTo>
                    <a:pt x="28082" y="367064"/>
                  </a:lnTo>
                  <a:lnTo>
                    <a:pt x="32263" y="374335"/>
                  </a:lnTo>
                  <a:lnTo>
                    <a:pt x="36956" y="382041"/>
                  </a:lnTo>
                  <a:lnTo>
                    <a:pt x="47249" y="398222"/>
                  </a:lnTo>
                  <a:lnTo>
                    <a:pt x="53613" y="404632"/>
                  </a:lnTo>
                  <a:lnTo>
                    <a:pt x="60714" y="409859"/>
                  </a:lnTo>
                  <a:lnTo>
                    <a:pt x="68305" y="414295"/>
                  </a:lnTo>
                  <a:lnTo>
                    <a:pt x="76224" y="417253"/>
                  </a:lnTo>
                  <a:lnTo>
                    <a:pt x="84360" y="419225"/>
                  </a:lnTo>
                  <a:lnTo>
                    <a:pt x="92642" y="420539"/>
                  </a:lnTo>
                  <a:lnTo>
                    <a:pt x="101021" y="421416"/>
                  </a:lnTo>
                  <a:lnTo>
                    <a:pt x="109463" y="422000"/>
                  </a:lnTo>
                  <a:lnTo>
                    <a:pt x="117950" y="422389"/>
                  </a:lnTo>
                  <a:lnTo>
                    <a:pt x="127417" y="421697"/>
                  </a:lnTo>
                  <a:lnTo>
                    <a:pt x="137539" y="420282"/>
                  </a:lnTo>
                  <a:lnTo>
                    <a:pt x="148097" y="418387"/>
                  </a:lnTo>
                  <a:lnTo>
                    <a:pt x="157993" y="416171"/>
                  </a:lnTo>
                  <a:lnTo>
                    <a:pt x="167448" y="413741"/>
                  </a:lnTo>
                  <a:lnTo>
                    <a:pt x="176609" y="411168"/>
                  </a:lnTo>
                  <a:lnTo>
                    <a:pt x="185573" y="407549"/>
                  </a:lnTo>
                  <a:lnTo>
                    <a:pt x="194407" y="403231"/>
                  </a:lnTo>
                  <a:lnTo>
                    <a:pt x="203154" y="398446"/>
                  </a:lnTo>
                  <a:lnTo>
                    <a:pt x="210891" y="392399"/>
                  </a:lnTo>
                  <a:lnTo>
                    <a:pt x="217953" y="385511"/>
                  </a:lnTo>
                  <a:lnTo>
                    <a:pt x="224566" y="378061"/>
                  </a:lnTo>
                  <a:lnTo>
                    <a:pt x="239534" y="362163"/>
                  </a:lnTo>
                  <a:lnTo>
                    <a:pt x="247526" y="353923"/>
                  </a:lnTo>
                  <a:lnTo>
                    <a:pt x="254758" y="345573"/>
                  </a:lnTo>
                  <a:lnTo>
                    <a:pt x="261486" y="337148"/>
                  </a:lnTo>
                  <a:lnTo>
                    <a:pt x="267875" y="328674"/>
                  </a:lnTo>
                  <a:lnTo>
                    <a:pt x="272136" y="319215"/>
                  </a:lnTo>
                  <a:lnTo>
                    <a:pt x="274975" y="309098"/>
                  </a:lnTo>
                  <a:lnTo>
                    <a:pt x="276869" y="298544"/>
                  </a:lnTo>
                  <a:lnTo>
                    <a:pt x="279083" y="287698"/>
                  </a:lnTo>
                  <a:lnTo>
                    <a:pt x="284084" y="265487"/>
                  </a:lnTo>
                  <a:lnTo>
                    <a:pt x="284846" y="253277"/>
                  </a:lnTo>
                  <a:lnTo>
                    <a:pt x="284402" y="240375"/>
                  </a:lnTo>
                  <a:lnTo>
                    <a:pt x="283153" y="227011"/>
                  </a:lnTo>
                  <a:lnTo>
                    <a:pt x="281368" y="214292"/>
                  </a:lnTo>
                  <a:lnTo>
                    <a:pt x="279226" y="202003"/>
                  </a:lnTo>
                  <a:lnTo>
                    <a:pt x="268943" y="150352"/>
                  </a:lnTo>
                  <a:lnTo>
                    <a:pt x="264274" y="138421"/>
                  </a:lnTo>
                  <a:lnTo>
                    <a:pt x="258305" y="127609"/>
                  </a:lnTo>
                  <a:lnTo>
                    <a:pt x="251467" y="117544"/>
                  </a:lnTo>
                  <a:lnTo>
                    <a:pt x="245004" y="107024"/>
                  </a:lnTo>
                  <a:lnTo>
                    <a:pt x="238791" y="96201"/>
                  </a:lnTo>
                  <a:lnTo>
                    <a:pt x="232743" y="85175"/>
                  </a:lnTo>
                  <a:lnTo>
                    <a:pt x="225854" y="74967"/>
                  </a:lnTo>
                  <a:lnTo>
                    <a:pt x="218403" y="65304"/>
                  </a:lnTo>
                  <a:lnTo>
                    <a:pt x="210579" y="56005"/>
                  </a:lnTo>
                  <a:lnTo>
                    <a:pt x="202504" y="46947"/>
                  </a:lnTo>
                  <a:lnTo>
                    <a:pt x="185915" y="29264"/>
                  </a:lnTo>
                  <a:lnTo>
                    <a:pt x="177489" y="22453"/>
                  </a:lnTo>
                  <a:lnTo>
                    <a:pt x="169016" y="16960"/>
                  </a:lnTo>
                  <a:lnTo>
                    <a:pt x="160508" y="12345"/>
                  </a:lnTo>
                  <a:lnTo>
                    <a:pt x="151028" y="8316"/>
                  </a:lnTo>
                  <a:lnTo>
                    <a:pt x="140896" y="4678"/>
                  </a:lnTo>
                  <a:lnTo>
                    <a:pt x="130333" y="1300"/>
                  </a:lnTo>
                  <a:lnTo>
                    <a:pt x="121385" y="0"/>
                  </a:lnTo>
                  <a:lnTo>
                    <a:pt x="113514" y="86"/>
                  </a:lnTo>
                  <a:lnTo>
                    <a:pt x="106364" y="1096"/>
                  </a:lnTo>
                  <a:lnTo>
                    <a:pt x="98738" y="3674"/>
                  </a:lnTo>
                  <a:lnTo>
                    <a:pt x="90797" y="7298"/>
                  </a:lnTo>
                  <a:lnTo>
                    <a:pt x="82646" y="11619"/>
                  </a:lnTo>
                  <a:lnTo>
                    <a:pt x="74354" y="16405"/>
                  </a:lnTo>
                  <a:lnTo>
                    <a:pt x="65968" y="21500"/>
                  </a:lnTo>
                  <a:lnTo>
                    <a:pt x="57520" y="26802"/>
                  </a:lnTo>
                  <a:lnTo>
                    <a:pt x="49984" y="33194"/>
                  </a:lnTo>
                  <a:lnTo>
                    <a:pt x="43054" y="40314"/>
                  </a:lnTo>
                  <a:lnTo>
                    <a:pt x="36529" y="47917"/>
                  </a:lnTo>
                  <a:lnTo>
                    <a:pt x="30274" y="56796"/>
                  </a:lnTo>
                  <a:lnTo>
                    <a:pt x="24200" y="66525"/>
                  </a:lnTo>
                  <a:lnTo>
                    <a:pt x="18245" y="76821"/>
                  </a:lnTo>
                  <a:lnTo>
                    <a:pt x="13323" y="87495"/>
                  </a:lnTo>
                  <a:lnTo>
                    <a:pt x="9088" y="98421"/>
                  </a:lnTo>
                  <a:lnTo>
                    <a:pt x="5313" y="109516"/>
                  </a:lnTo>
                  <a:lnTo>
                    <a:pt x="2796" y="121674"/>
                  </a:lnTo>
                  <a:lnTo>
                    <a:pt x="1118" y="134542"/>
                  </a:lnTo>
                  <a:lnTo>
                    <a:pt x="0" y="147884"/>
                  </a:lnTo>
                  <a:lnTo>
                    <a:pt x="207" y="161540"/>
                  </a:lnTo>
                  <a:lnTo>
                    <a:pt x="1297" y="175407"/>
                  </a:lnTo>
                  <a:lnTo>
                    <a:pt x="2976" y="189415"/>
                  </a:lnTo>
                  <a:lnTo>
                    <a:pt x="5049" y="202563"/>
                  </a:lnTo>
                  <a:lnTo>
                    <a:pt x="7383" y="215138"/>
                  </a:lnTo>
                  <a:lnTo>
                    <a:pt x="9890" y="227331"/>
                  </a:lnTo>
                  <a:lnTo>
                    <a:pt x="13468" y="238318"/>
                  </a:lnTo>
                  <a:lnTo>
                    <a:pt x="17758" y="248500"/>
                  </a:lnTo>
                  <a:lnTo>
                    <a:pt x="40625" y="2945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Annotation99"/>
            <p:cNvSpPr/>
            <p:nvPr/>
          </p:nvSpPr>
          <p:spPr>
            <a:xfrm>
              <a:off x="7084965" y="2888933"/>
              <a:ext cx="33068" cy="445771"/>
            </a:xfrm>
            <a:custGeom>
              <a:avLst/>
              <a:gdLst/>
              <a:ahLst/>
              <a:cxnLst/>
              <a:rect l="0" t="0" r="0" b="0"/>
              <a:pathLst>
                <a:path w="33068" h="445771">
                  <a:moveTo>
                    <a:pt x="15923" y="0"/>
                  </a:moveTo>
                  <a:lnTo>
                    <a:pt x="15923" y="9102"/>
                  </a:lnTo>
                  <a:lnTo>
                    <a:pt x="14971" y="14640"/>
                  </a:lnTo>
                  <a:lnTo>
                    <a:pt x="13382" y="21190"/>
                  </a:lnTo>
                  <a:lnTo>
                    <a:pt x="11372" y="28414"/>
                  </a:lnTo>
                  <a:lnTo>
                    <a:pt x="10031" y="34182"/>
                  </a:lnTo>
                  <a:lnTo>
                    <a:pt x="9137" y="38981"/>
                  </a:lnTo>
                  <a:lnTo>
                    <a:pt x="8145" y="50662"/>
                  </a:lnTo>
                  <a:lnTo>
                    <a:pt x="7703" y="71729"/>
                  </a:lnTo>
                  <a:lnTo>
                    <a:pt x="6633" y="84014"/>
                  </a:lnTo>
                  <a:lnTo>
                    <a:pt x="4967" y="96967"/>
                  </a:lnTo>
                  <a:lnTo>
                    <a:pt x="2904" y="110364"/>
                  </a:lnTo>
                  <a:lnTo>
                    <a:pt x="1529" y="124059"/>
                  </a:lnTo>
                  <a:lnTo>
                    <a:pt x="613" y="137950"/>
                  </a:lnTo>
                  <a:lnTo>
                    <a:pt x="0" y="151975"/>
                  </a:lnTo>
                  <a:lnTo>
                    <a:pt x="546" y="166086"/>
                  </a:lnTo>
                  <a:lnTo>
                    <a:pt x="1861" y="180257"/>
                  </a:lnTo>
                  <a:lnTo>
                    <a:pt x="3691" y="194466"/>
                  </a:lnTo>
                  <a:lnTo>
                    <a:pt x="4911" y="208702"/>
                  </a:lnTo>
                  <a:lnTo>
                    <a:pt x="5724" y="222954"/>
                  </a:lnTo>
                  <a:lnTo>
                    <a:pt x="6628" y="251491"/>
                  </a:lnTo>
                  <a:lnTo>
                    <a:pt x="7255" y="318350"/>
                  </a:lnTo>
                  <a:lnTo>
                    <a:pt x="8239" y="330344"/>
                  </a:lnTo>
                  <a:lnTo>
                    <a:pt x="9848" y="342149"/>
                  </a:lnTo>
                  <a:lnTo>
                    <a:pt x="11873" y="353829"/>
                  </a:lnTo>
                  <a:lnTo>
                    <a:pt x="13223" y="364473"/>
                  </a:lnTo>
                  <a:lnTo>
                    <a:pt x="14123" y="374427"/>
                  </a:lnTo>
                  <a:lnTo>
                    <a:pt x="14723" y="383921"/>
                  </a:lnTo>
                  <a:lnTo>
                    <a:pt x="16075" y="393107"/>
                  </a:lnTo>
                  <a:lnTo>
                    <a:pt x="17929" y="402089"/>
                  </a:lnTo>
                  <a:lnTo>
                    <a:pt x="20118" y="410934"/>
                  </a:lnTo>
                  <a:lnTo>
                    <a:pt x="22530" y="417783"/>
                  </a:lnTo>
                  <a:lnTo>
                    <a:pt x="25089" y="423302"/>
                  </a:lnTo>
                  <a:lnTo>
                    <a:pt x="27749" y="427934"/>
                  </a:lnTo>
                  <a:lnTo>
                    <a:pt x="29522" y="431974"/>
                  </a:lnTo>
                  <a:lnTo>
                    <a:pt x="30705" y="435620"/>
                  </a:lnTo>
                  <a:lnTo>
                    <a:pt x="33067" y="4457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Annotation100"/>
            <p:cNvSpPr/>
            <p:nvPr/>
          </p:nvSpPr>
          <p:spPr>
            <a:xfrm>
              <a:off x="7272338" y="2820353"/>
              <a:ext cx="17145" cy="497206"/>
            </a:xfrm>
            <a:custGeom>
              <a:avLst/>
              <a:gdLst/>
              <a:ahLst/>
              <a:cxnLst/>
              <a:rect l="0" t="0" r="0" b="0"/>
              <a:pathLst>
                <a:path w="17145" h="497206">
                  <a:moveTo>
                    <a:pt x="0" y="0"/>
                  </a:moveTo>
                  <a:lnTo>
                    <a:pt x="0" y="232967"/>
                  </a:lnTo>
                  <a:lnTo>
                    <a:pt x="952" y="248656"/>
                  </a:lnTo>
                  <a:lnTo>
                    <a:pt x="2540" y="263878"/>
                  </a:lnTo>
                  <a:lnTo>
                    <a:pt x="4550" y="278788"/>
                  </a:lnTo>
                  <a:lnTo>
                    <a:pt x="5891" y="293491"/>
                  </a:lnTo>
                  <a:lnTo>
                    <a:pt x="6786" y="308056"/>
                  </a:lnTo>
                  <a:lnTo>
                    <a:pt x="7778" y="336939"/>
                  </a:lnTo>
                  <a:lnTo>
                    <a:pt x="8220" y="365650"/>
                  </a:lnTo>
                  <a:lnTo>
                    <a:pt x="9290" y="379022"/>
                  </a:lnTo>
                  <a:lnTo>
                    <a:pt x="10955" y="391746"/>
                  </a:lnTo>
                  <a:lnTo>
                    <a:pt x="13019" y="404039"/>
                  </a:lnTo>
                  <a:lnTo>
                    <a:pt x="14394" y="416044"/>
                  </a:lnTo>
                  <a:lnTo>
                    <a:pt x="15310" y="427858"/>
                  </a:lnTo>
                  <a:lnTo>
                    <a:pt x="16330" y="449239"/>
                  </a:lnTo>
                  <a:lnTo>
                    <a:pt x="16782" y="465091"/>
                  </a:lnTo>
                  <a:lnTo>
                    <a:pt x="17144" y="4972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Annotation101"/>
            <p:cNvSpPr/>
            <p:nvPr/>
          </p:nvSpPr>
          <p:spPr>
            <a:xfrm>
              <a:off x="7118032" y="3158334"/>
              <a:ext cx="171451" cy="13492"/>
            </a:xfrm>
            <a:custGeom>
              <a:avLst/>
              <a:gdLst/>
              <a:ahLst/>
              <a:cxnLst/>
              <a:rect l="0" t="0" r="0" b="0"/>
              <a:pathLst>
                <a:path w="171451" h="13492">
                  <a:moveTo>
                    <a:pt x="0" y="13491"/>
                  </a:moveTo>
                  <a:lnTo>
                    <a:pt x="8221" y="5271"/>
                  </a:lnTo>
                  <a:lnTo>
                    <a:pt x="13496" y="5076"/>
                  </a:lnTo>
                  <a:lnTo>
                    <a:pt x="17570" y="5023"/>
                  </a:lnTo>
                  <a:lnTo>
                    <a:pt x="22191" y="4036"/>
                  </a:lnTo>
                  <a:lnTo>
                    <a:pt x="27177" y="2425"/>
                  </a:lnTo>
                  <a:lnTo>
                    <a:pt x="32405" y="399"/>
                  </a:lnTo>
                  <a:lnTo>
                    <a:pt x="38749" y="0"/>
                  </a:lnTo>
                  <a:lnTo>
                    <a:pt x="45835" y="687"/>
                  </a:lnTo>
                  <a:lnTo>
                    <a:pt x="53417" y="2098"/>
                  </a:lnTo>
                  <a:lnTo>
                    <a:pt x="61329" y="3038"/>
                  </a:lnTo>
                  <a:lnTo>
                    <a:pt x="69462" y="3665"/>
                  </a:lnTo>
                  <a:lnTo>
                    <a:pt x="77740" y="4083"/>
                  </a:lnTo>
                  <a:lnTo>
                    <a:pt x="97099" y="4547"/>
                  </a:lnTo>
                  <a:lnTo>
                    <a:pt x="107595" y="4671"/>
                  </a:lnTo>
                  <a:lnTo>
                    <a:pt x="119356" y="5706"/>
                  </a:lnTo>
                  <a:lnTo>
                    <a:pt x="131959" y="7349"/>
                  </a:lnTo>
                  <a:lnTo>
                    <a:pt x="171450" y="134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Annotation102"/>
            <p:cNvSpPr/>
            <p:nvPr/>
          </p:nvSpPr>
          <p:spPr>
            <a:xfrm>
              <a:off x="7546658" y="2777490"/>
              <a:ext cx="51436" cy="4940"/>
            </a:xfrm>
            <a:custGeom>
              <a:avLst/>
              <a:gdLst/>
              <a:ahLst/>
              <a:cxnLst/>
              <a:rect l="0" t="0" r="0" b="0"/>
              <a:pathLst>
                <a:path w="51436" h="4940">
                  <a:moveTo>
                    <a:pt x="0" y="0"/>
                  </a:moveTo>
                  <a:lnTo>
                    <a:pt x="9102" y="4551"/>
                  </a:lnTo>
                  <a:lnTo>
                    <a:pt x="13688" y="4939"/>
                  </a:lnTo>
                  <a:lnTo>
                    <a:pt x="18650" y="4245"/>
                  </a:lnTo>
                  <a:lnTo>
                    <a:pt x="23864" y="2830"/>
                  </a:lnTo>
                  <a:lnTo>
                    <a:pt x="29244" y="1887"/>
                  </a:lnTo>
                  <a:lnTo>
                    <a:pt x="34736" y="1258"/>
                  </a:lnTo>
                  <a:lnTo>
                    <a:pt x="5143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Annotation103"/>
            <p:cNvSpPr/>
            <p:nvPr/>
          </p:nvSpPr>
          <p:spPr>
            <a:xfrm>
              <a:off x="7443788" y="2743200"/>
              <a:ext cx="402905" cy="111444"/>
            </a:xfrm>
            <a:custGeom>
              <a:avLst/>
              <a:gdLst/>
              <a:ahLst/>
              <a:cxnLst/>
              <a:rect l="0" t="0" r="0" b="0"/>
              <a:pathLst>
                <a:path w="402905" h="111444">
                  <a:moveTo>
                    <a:pt x="0" y="51435"/>
                  </a:moveTo>
                  <a:lnTo>
                    <a:pt x="7381" y="44054"/>
                  </a:lnTo>
                  <a:lnTo>
                    <a:pt x="17321" y="43216"/>
                  </a:lnTo>
                  <a:lnTo>
                    <a:pt x="27781" y="42967"/>
                  </a:lnTo>
                  <a:lnTo>
                    <a:pt x="30903" y="43885"/>
                  </a:lnTo>
                  <a:lnTo>
                    <a:pt x="33936" y="45449"/>
                  </a:lnTo>
                  <a:lnTo>
                    <a:pt x="36912" y="47445"/>
                  </a:lnTo>
                  <a:lnTo>
                    <a:pt x="45298" y="49661"/>
                  </a:lnTo>
                  <a:lnTo>
                    <a:pt x="54422" y="50647"/>
                  </a:lnTo>
                  <a:lnTo>
                    <a:pt x="65867" y="51202"/>
                  </a:lnTo>
                  <a:lnTo>
                    <a:pt x="91836" y="51404"/>
                  </a:lnTo>
                  <a:lnTo>
                    <a:pt x="118384" y="51433"/>
                  </a:lnTo>
                  <a:lnTo>
                    <a:pt x="122738" y="50481"/>
                  </a:lnTo>
                  <a:lnTo>
                    <a:pt x="126593" y="48894"/>
                  </a:lnTo>
                  <a:lnTo>
                    <a:pt x="130115" y="46883"/>
                  </a:lnTo>
                  <a:lnTo>
                    <a:pt x="139108" y="44650"/>
                  </a:lnTo>
                  <a:lnTo>
                    <a:pt x="149456" y="43657"/>
                  </a:lnTo>
                  <a:lnTo>
                    <a:pt x="160405" y="43216"/>
                  </a:lnTo>
                  <a:lnTo>
                    <a:pt x="188848" y="42932"/>
                  </a:lnTo>
                  <a:lnTo>
                    <a:pt x="267058" y="42863"/>
                  </a:lnTo>
                  <a:lnTo>
                    <a:pt x="274241" y="41910"/>
                  </a:lnTo>
                  <a:lnTo>
                    <a:pt x="280934" y="40323"/>
                  </a:lnTo>
                  <a:lnTo>
                    <a:pt x="293452" y="36971"/>
                  </a:lnTo>
                  <a:lnTo>
                    <a:pt x="305365" y="35482"/>
                  </a:lnTo>
                  <a:lnTo>
                    <a:pt x="317010" y="32280"/>
                  </a:lnTo>
                  <a:lnTo>
                    <a:pt x="322782" y="30092"/>
                  </a:lnTo>
                  <a:lnTo>
                    <a:pt x="331737" y="27662"/>
                  </a:lnTo>
                  <a:lnTo>
                    <a:pt x="339844" y="25629"/>
                  </a:lnTo>
                  <a:lnTo>
                    <a:pt x="344672" y="23754"/>
                  </a:lnTo>
                  <a:lnTo>
                    <a:pt x="349796" y="21551"/>
                  </a:lnTo>
                  <a:lnTo>
                    <a:pt x="354165" y="19130"/>
                  </a:lnTo>
                  <a:lnTo>
                    <a:pt x="358030" y="16563"/>
                  </a:lnTo>
                  <a:lnTo>
                    <a:pt x="361559" y="13900"/>
                  </a:lnTo>
                  <a:lnTo>
                    <a:pt x="368020" y="10940"/>
                  </a:lnTo>
                  <a:lnTo>
                    <a:pt x="371077" y="10151"/>
                  </a:lnTo>
                  <a:lnTo>
                    <a:pt x="377013" y="6734"/>
                  </a:lnTo>
                  <a:lnTo>
                    <a:pt x="379930" y="4489"/>
                  </a:lnTo>
                  <a:lnTo>
                    <a:pt x="385710" y="1995"/>
                  </a:lnTo>
                  <a:lnTo>
                    <a:pt x="394151" y="263"/>
                  </a:lnTo>
                  <a:lnTo>
                    <a:pt x="402904" y="0"/>
                  </a:lnTo>
                  <a:lnTo>
                    <a:pt x="395527" y="0"/>
                  </a:lnTo>
                  <a:lnTo>
                    <a:pt x="392325" y="2540"/>
                  </a:lnTo>
                  <a:lnTo>
                    <a:pt x="387058" y="7381"/>
                  </a:lnTo>
                  <a:lnTo>
                    <a:pt x="381596" y="12771"/>
                  </a:lnTo>
                  <a:lnTo>
                    <a:pt x="378222" y="15181"/>
                  </a:lnTo>
                  <a:lnTo>
                    <a:pt x="374069" y="17740"/>
                  </a:lnTo>
                  <a:lnTo>
                    <a:pt x="369394" y="20400"/>
                  </a:lnTo>
                  <a:lnTo>
                    <a:pt x="361660" y="23354"/>
                  </a:lnTo>
                  <a:lnTo>
                    <a:pt x="358264" y="24142"/>
                  </a:lnTo>
                  <a:lnTo>
                    <a:pt x="351951" y="27557"/>
                  </a:lnTo>
                  <a:lnTo>
                    <a:pt x="348933" y="29802"/>
                  </a:lnTo>
                  <a:lnTo>
                    <a:pt x="345017" y="31298"/>
                  </a:lnTo>
                  <a:lnTo>
                    <a:pt x="335587" y="32960"/>
                  </a:lnTo>
                  <a:lnTo>
                    <a:pt x="324118" y="33896"/>
                  </a:lnTo>
                  <a:lnTo>
                    <a:pt x="315184" y="36655"/>
                  </a:lnTo>
                  <a:lnTo>
                    <a:pt x="304865" y="40104"/>
                  </a:lnTo>
                  <a:lnTo>
                    <a:pt x="293928" y="41636"/>
                  </a:lnTo>
                  <a:lnTo>
                    <a:pt x="282718" y="44858"/>
                  </a:lnTo>
                  <a:lnTo>
                    <a:pt x="277061" y="47050"/>
                  </a:lnTo>
                  <a:lnTo>
                    <a:pt x="271384" y="49464"/>
                  </a:lnTo>
                  <a:lnTo>
                    <a:pt x="259998" y="54687"/>
                  </a:lnTo>
                  <a:lnTo>
                    <a:pt x="248587" y="57643"/>
                  </a:lnTo>
                  <a:lnTo>
                    <a:pt x="237166" y="58957"/>
                  </a:lnTo>
                  <a:lnTo>
                    <a:pt x="225739" y="59541"/>
                  </a:lnTo>
                  <a:lnTo>
                    <a:pt x="219073" y="60649"/>
                  </a:lnTo>
                  <a:lnTo>
                    <a:pt x="211771" y="62340"/>
                  </a:lnTo>
                  <a:lnTo>
                    <a:pt x="204046" y="64420"/>
                  </a:lnTo>
                  <a:lnTo>
                    <a:pt x="187842" y="69271"/>
                  </a:lnTo>
                  <a:lnTo>
                    <a:pt x="179520" y="71898"/>
                  </a:lnTo>
                  <a:lnTo>
                    <a:pt x="171115" y="73650"/>
                  </a:lnTo>
                  <a:lnTo>
                    <a:pt x="162654" y="74818"/>
                  </a:lnTo>
                  <a:lnTo>
                    <a:pt x="154156" y="75596"/>
                  </a:lnTo>
                  <a:lnTo>
                    <a:pt x="146586" y="77067"/>
                  </a:lnTo>
                  <a:lnTo>
                    <a:pt x="139634" y="79001"/>
                  </a:lnTo>
                  <a:lnTo>
                    <a:pt x="85367" y="97263"/>
                  </a:lnTo>
                  <a:lnTo>
                    <a:pt x="76914" y="99132"/>
                  </a:lnTo>
                  <a:lnTo>
                    <a:pt x="68421" y="100378"/>
                  </a:lnTo>
                  <a:lnTo>
                    <a:pt x="59901" y="101209"/>
                  </a:lnTo>
                  <a:lnTo>
                    <a:pt x="47896" y="104672"/>
                  </a:lnTo>
                  <a:lnTo>
                    <a:pt x="43360" y="106929"/>
                  </a:lnTo>
                  <a:lnTo>
                    <a:pt x="33241" y="109437"/>
                  </a:lnTo>
                  <a:lnTo>
                    <a:pt x="17144" y="1114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633413"/>
          </a:xfrm>
        </p:spPr>
        <p:txBody>
          <a:bodyPr/>
          <a:lstStyle/>
          <a:p>
            <a:r>
              <a:rPr lang="en-GB" sz="4000" b="1">
                <a:solidFill>
                  <a:srgbClr val="660066"/>
                </a:solidFill>
              </a:rPr>
              <a:t>Alkalis</a:t>
            </a:r>
            <a:br>
              <a:rPr lang="en-GB" sz="4000" b="1">
                <a:solidFill>
                  <a:srgbClr val="660066"/>
                </a:solidFill>
              </a:rPr>
            </a:br>
            <a:endParaRPr lang="en-GB" sz="4000" b="1">
              <a:solidFill>
                <a:srgbClr val="660066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75" y="2781300"/>
            <a:ext cx="5986463" cy="345598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/>
              <a:t>   </a:t>
            </a:r>
            <a:r>
              <a:rPr lang="en-GB" dirty="0" smtClean="0"/>
              <a:t>When</a:t>
            </a:r>
            <a:r>
              <a:rPr lang="en-GB" b="1" dirty="0" smtClean="0">
                <a:solidFill>
                  <a:srgbClr val="660066"/>
                </a:solidFill>
              </a:rPr>
              <a:t> </a:t>
            </a:r>
            <a:r>
              <a:rPr lang="en-GB" b="1" dirty="0">
                <a:solidFill>
                  <a:srgbClr val="660066"/>
                </a:solidFill>
              </a:rPr>
              <a:t>metals</a:t>
            </a:r>
            <a:r>
              <a:rPr lang="en-GB" dirty="0"/>
              <a:t> dissolve in </a:t>
            </a:r>
            <a:r>
              <a:rPr lang="en-GB" b="1" dirty="0">
                <a:solidFill>
                  <a:srgbClr val="660066"/>
                </a:solidFill>
              </a:rPr>
              <a:t>water</a:t>
            </a:r>
            <a:r>
              <a:rPr lang="en-GB" dirty="0"/>
              <a:t> they make an </a:t>
            </a:r>
            <a:r>
              <a:rPr lang="en-GB" b="1" dirty="0">
                <a:solidFill>
                  <a:srgbClr val="660066"/>
                </a:solidFill>
              </a:rPr>
              <a:t>alkali solution.</a:t>
            </a:r>
            <a:r>
              <a:rPr lang="en-GB" dirty="0"/>
              <a:t> </a:t>
            </a:r>
          </a:p>
          <a:p>
            <a:pPr>
              <a:lnSpc>
                <a:spcPct val="90000"/>
              </a:lnSpc>
              <a:buNone/>
            </a:pPr>
            <a:endParaRPr lang="en-GB" dirty="0"/>
          </a:p>
        </p:txBody>
      </p:sp>
      <p:pic>
        <p:nvPicPr>
          <p:cNvPr id="8197" name="Picture 5" descr="alk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852738"/>
            <a:ext cx="2279650" cy="3889375"/>
          </a:xfrm>
          <a:prstGeom prst="rect">
            <a:avLst/>
          </a:prstGeom>
          <a:noFill/>
        </p:spPr>
      </p:pic>
      <p:pic>
        <p:nvPicPr>
          <p:cNvPr id="8198" name="Picture 6" descr="sci_dia_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333375"/>
            <a:ext cx="2376488" cy="2303463"/>
          </a:xfrm>
          <a:prstGeom prst="rect">
            <a:avLst/>
          </a:prstGeom>
          <a:noFill/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843213" y="1052513"/>
            <a:ext cx="65532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dirty="0" smtClean="0"/>
              <a:t> feel </a:t>
            </a:r>
            <a:r>
              <a:rPr lang="en-GB" sz="3200" b="1" dirty="0">
                <a:solidFill>
                  <a:schemeClr val="accent2"/>
                </a:solidFill>
              </a:rPr>
              <a:t>soapy. 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are </a:t>
            </a:r>
            <a:r>
              <a:rPr lang="en-GB" sz="3200" b="1" dirty="0">
                <a:solidFill>
                  <a:srgbClr val="FF6600"/>
                </a:solidFill>
              </a:rPr>
              <a:t>corrosive</a:t>
            </a:r>
            <a:r>
              <a:rPr lang="en-GB" sz="3200" b="1" dirty="0" smtClean="0">
                <a:solidFill>
                  <a:srgbClr val="FF6600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GB" sz="3200" b="1" dirty="0" smtClean="0">
                <a:solidFill>
                  <a:srgbClr val="FF6600"/>
                </a:solidFill>
              </a:rPr>
              <a:t>Excess of OH- ions</a:t>
            </a:r>
            <a:r>
              <a:rPr lang="en-GB" sz="3200" dirty="0" smtClean="0"/>
              <a:t> </a:t>
            </a:r>
            <a:endParaRPr lang="en-GB" sz="3200" dirty="0"/>
          </a:p>
          <a:p>
            <a:endParaRPr lang="en-GB" sz="3200" dirty="0"/>
          </a:p>
          <a:p>
            <a:pPr>
              <a:spcBef>
                <a:spcPct val="50000"/>
              </a:spcBef>
            </a:pPr>
            <a:endParaRPr lang="en-GB" sz="2800" dirty="0"/>
          </a:p>
        </p:txBody>
      </p:sp>
      <p:sp>
        <p:nvSpPr>
          <p:cNvPr id="2" name="SMARTInkAnnotation0"/>
          <p:cNvSpPr/>
          <p:nvPr/>
        </p:nvSpPr>
        <p:spPr>
          <a:xfrm>
            <a:off x="2857544" y="909082"/>
            <a:ext cx="171407" cy="231014"/>
          </a:xfrm>
          <a:custGeom>
            <a:avLst/>
            <a:gdLst/>
            <a:ahLst/>
            <a:cxnLst/>
            <a:rect l="0" t="0" r="0" b="0"/>
            <a:pathLst>
              <a:path w="171407" h="231014">
                <a:moveTo>
                  <a:pt x="128544" y="42466"/>
                </a:moveTo>
                <a:lnTo>
                  <a:pt x="128544" y="37915"/>
                </a:lnTo>
                <a:lnTo>
                  <a:pt x="126639" y="36574"/>
                </a:lnTo>
                <a:lnTo>
                  <a:pt x="123464" y="35680"/>
                </a:lnTo>
                <a:lnTo>
                  <a:pt x="113782" y="34246"/>
                </a:lnTo>
                <a:lnTo>
                  <a:pt x="112987" y="35081"/>
                </a:lnTo>
                <a:lnTo>
                  <a:pt x="112458" y="36590"/>
                </a:lnTo>
                <a:lnTo>
                  <a:pt x="111713" y="43265"/>
                </a:lnTo>
                <a:lnTo>
                  <a:pt x="111608" y="45856"/>
                </a:lnTo>
                <a:lnTo>
                  <a:pt x="112491" y="48536"/>
                </a:lnTo>
                <a:lnTo>
                  <a:pt x="116012" y="54053"/>
                </a:lnTo>
                <a:lnTo>
                  <a:pt x="118211" y="59681"/>
                </a:lnTo>
                <a:lnTo>
                  <a:pt x="119189" y="65357"/>
                </a:lnTo>
                <a:lnTo>
                  <a:pt x="119624" y="71054"/>
                </a:lnTo>
                <a:lnTo>
                  <a:pt x="119817" y="76762"/>
                </a:lnTo>
                <a:lnTo>
                  <a:pt x="119951" y="85152"/>
                </a:lnTo>
                <a:lnTo>
                  <a:pt x="119962" y="89378"/>
                </a:lnTo>
                <a:lnTo>
                  <a:pt x="120918" y="90885"/>
                </a:lnTo>
                <a:lnTo>
                  <a:pt x="122507" y="91890"/>
                </a:lnTo>
                <a:lnTo>
                  <a:pt x="128513" y="93890"/>
                </a:lnTo>
                <a:lnTo>
                  <a:pt x="128541" y="86519"/>
                </a:lnTo>
                <a:lnTo>
                  <a:pt x="123992" y="81130"/>
                </a:lnTo>
                <a:lnTo>
                  <a:pt x="122652" y="78719"/>
                </a:lnTo>
                <a:lnTo>
                  <a:pt x="121163" y="73501"/>
                </a:lnTo>
                <a:lnTo>
                  <a:pt x="120501" y="68007"/>
                </a:lnTo>
                <a:lnTo>
                  <a:pt x="120207" y="61437"/>
                </a:lnTo>
                <a:lnTo>
                  <a:pt x="120076" y="52167"/>
                </a:lnTo>
                <a:lnTo>
                  <a:pt x="118136" y="47981"/>
                </a:lnTo>
                <a:lnTo>
                  <a:pt x="114938" y="44238"/>
                </a:lnTo>
                <a:lnTo>
                  <a:pt x="110901" y="40789"/>
                </a:lnTo>
                <a:lnTo>
                  <a:pt x="108209" y="37538"/>
                </a:lnTo>
                <a:lnTo>
                  <a:pt x="103469" y="28411"/>
                </a:lnTo>
                <a:lnTo>
                  <a:pt x="98984" y="22567"/>
                </a:lnTo>
                <a:lnTo>
                  <a:pt x="93816" y="16794"/>
                </a:lnTo>
                <a:lnTo>
                  <a:pt x="87288" y="9878"/>
                </a:lnTo>
                <a:lnTo>
                  <a:pt x="81606" y="4129"/>
                </a:lnTo>
                <a:lnTo>
                  <a:pt x="78202" y="2620"/>
                </a:lnTo>
                <a:lnTo>
                  <a:pt x="74028" y="1615"/>
                </a:lnTo>
                <a:lnTo>
                  <a:pt x="69340" y="944"/>
                </a:lnTo>
                <a:lnTo>
                  <a:pt x="65262" y="497"/>
                </a:lnTo>
                <a:lnTo>
                  <a:pt x="61591" y="199"/>
                </a:lnTo>
                <a:lnTo>
                  <a:pt x="58191" y="0"/>
                </a:lnTo>
                <a:lnTo>
                  <a:pt x="54972" y="820"/>
                </a:lnTo>
                <a:lnTo>
                  <a:pt x="51874" y="2320"/>
                </a:lnTo>
                <a:lnTo>
                  <a:pt x="48855" y="4272"/>
                </a:lnTo>
                <a:lnTo>
                  <a:pt x="45891" y="6525"/>
                </a:lnTo>
                <a:lnTo>
                  <a:pt x="42962" y="8980"/>
                </a:lnTo>
                <a:lnTo>
                  <a:pt x="40056" y="11570"/>
                </a:lnTo>
                <a:lnTo>
                  <a:pt x="34289" y="16987"/>
                </a:lnTo>
                <a:lnTo>
                  <a:pt x="31417" y="19765"/>
                </a:lnTo>
                <a:lnTo>
                  <a:pt x="28550" y="23522"/>
                </a:lnTo>
                <a:lnTo>
                  <a:pt x="25686" y="27931"/>
                </a:lnTo>
                <a:lnTo>
                  <a:pt x="22825" y="32776"/>
                </a:lnTo>
                <a:lnTo>
                  <a:pt x="19964" y="37911"/>
                </a:lnTo>
                <a:lnTo>
                  <a:pt x="14246" y="48696"/>
                </a:lnTo>
                <a:lnTo>
                  <a:pt x="11388" y="55192"/>
                </a:lnTo>
                <a:lnTo>
                  <a:pt x="8530" y="62380"/>
                </a:lnTo>
                <a:lnTo>
                  <a:pt x="5672" y="70029"/>
                </a:lnTo>
                <a:lnTo>
                  <a:pt x="3767" y="77034"/>
                </a:lnTo>
                <a:lnTo>
                  <a:pt x="2497" y="83608"/>
                </a:lnTo>
                <a:lnTo>
                  <a:pt x="1650" y="89897"/>
                </a:lnTo>
                <a:lnTo>
                  <a:pt x="1086" y="96946"/>
                </a:lnTo>
                <a:lnTo>
                  <a:pt x="709" y="104504"/>
                </a:lnTo>
                <a:lnTo>
                  <a:pt x="291" y="119568"/>
                </a:lnTo>
                <a:lnTo>
                  <a:pt x="0" y="155219"/>
                </a:lnTo>
                <a:lnTo>
                  <a:pt x="938" y="162402"/>
                </a:lnTo>
                <a:lnTo>
                  <a:pt x="2516" y="169096"/>
                </a:lnTo>
                <a:lnTo>
                  <a:pt x="4520" y="175463"/>
                </a:lnTo>
                <a:lnTo>
                  <a:pt x="7762" y="180661"/>
                </a:lnTo>
                <a:lnTo>
                  <a:pt x="11827" y="185078"/>
                </a:lnTo>
                <a:lnTo>
                  <a:pt x="16443" y="188976"/>
                </a:lnTo>
                <a:lnTo>
                  <a:pt x="20472" y="193479"/>
                </a:lnTo>
                <a:lnTo>
                  <a:pt x="24111" y="198386"/>
                </a:lnTo>
                <a:lnTo>
                  <a:pt x="27489" y="203563"/>
                </a:lnTo>
                <a:lnTo>
                  <a:pt x="30694" y="207966"/>
                </a:lnTo>
                <a:lnTo>
                  <a:pt x="33783" y="211854"/>
                </a:lnTo>
                <a:lnTo>
                  <a:pt x="36795" y="215399"/>
                </a:lnTo>
                <a:lnTo>
                  <a:pt x="40708" y="218714"/>
                </a:lnTo>
                <a:lnTo>
                  <a:pt x="45222" y="221877"/>
                </a:lnTo>
                <a:lnTo>
                  <a:pt x="50136" y="224938"/>
                </a:lnTo>
                <a:lnTo>
                  <a:pt x="55317" y="226979"/>
                </a:lnTo>
                <a:lnTo>
                  <a:pt x="60676" y="228340"/>
                </a:lnTo>
                <a:lnTo>
                  <a:pt x="66154" y="229247"/>
                </a:lnTo>
                <a:lnTo>
                  <a:pt x="70758" y="229851"/>
                </a:lnTo>
                <a:lnTo>
                  <a:pt x="74780" y="230254"/>
                </a:lnTo>
                <a:lnTo>
                  <a:pt x="78414" y="230523"/>
                </a:lnTo>
                <a:lnTo>
                  <a:pt x="82741" y="230702"/>
                </a:lnTo>
                <a:lnTo>
                  <a:pt x="92630" y="230901"/>
                </a:lnTo>
                <a:lnTo>
                  <a:pt x="108907" y="231013"/>
                </a:lnTo>
                <a:lnTo>
                  <a:pt x="114500" y="230077"/>
                </a:lnTo>
                <a:lnTo>
                  <a:pt x="120133" y="228500"/>
                </a:lnTo>
                <a:lnTo>
                  <a:pt x="125794" y="226496"/>
                </a:lnTo>
                <a:lnTo>
                  <a:pt x="130521" y="224207"/>
                </a:lnTo>
                <a:lnTo>
                  <a:pt x="134624" y="221729"/>
                </a:lnTo>
                <a:lnTo>
                  <a:pt x="138312" y="219125"/>
                </a:lnTo>
                <a:lnTo>
                  <a:pt x="142676" y="216436"/>
                </a:lnTo>
                <a:lnTo>
                  <a:pt x="147490" y="213691"/>
                </a:lnTo>
                <a:lnTo>
                  <a:pt x="152605" y="210908"/>
                </a:lnTo>
                <a:lnTo>
                  <a:pt x="156967" y="208101"/>
                </a:lnTo>
                <a:lnTo>
                  <a:pt x="160828" y="205277"/>
                </a:lnTo>
                <a:lnTo>
                  <a:pt x="171406" y="19677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MARTInkAnnotation1"/>
          <p:cNvSpPr/>
          <p:nvPr/>
        </p:nvSpPr>
        <p:spPr>
          <a:xfrm>
            <a:off x="3054668" y="848677"/>
            <a:ext cx="145733" cy="300039"/>
          </a:xfrm>
          <a:custGeom>
            <a:avLst/>
            <a:gdLst/>
            <a:ahLst/>
            <a:cxnLst/>
            <a:rect l="0" t="0" r="0" b="0"/>
            <a:pathLst>
              <a:path w="145733" h="300039">
                <a:moveTo>
                  <a:pt x="0" y="0"/>
                </a:moveTo>
                <a:lnTo>
                  <a:pt x="0" y="95690"/>
                </a:lnTo>
                <a:lnTo>
                  <a:pt x="952" y="103798"/>
                </a:lnTo>
                <a:lnTo>
                  <a:pt x="2540" y="112062"/>
                </a:lnTo>
                <a:lnTo>
                  <a:pt x="4551" y="120428"/>
                </a:lnTo>
                <a:lnTo>
                  <a:pt x="5891" y="128863"/>
                </a:lnTo>
                <a:lnTo>
                  <a:pt x="6785" y="137344"/>
                </a:lnTo>
                <a:lnTo>
                  <a:pt x="7381" y="145855"/>
                </a:lnTo>
                <a:lnTo>
                  <a:pt x="8730" y="154387"/>
                </a:lnTo>
                <a:lnTo>
                  <a:pt x="10583" y="162932"/>
                </a:lnTo>
                <a:lnTo>
                  <a:pt x="12770" y="171487"/>
                </a:lnTo>
                <a:lnTo>
                  <a:pt x="14229" y="180047"/>
                </a:lnTo>
                <a:lnTo>
                  <a:pt x="15201" y="188612"/>
                </a:lnTo>
                <a:lnTo>
                  <a:pt x="15849" y="197179"/>
                </a:lnTo>
                <a:lnTo>
                  <a:pt x="16281" y="204795"/>
                </a:lnTo>
                <a:lnTo>
                  <a:pt x="16761" y="218338"/>
                </a:lnTo>
                <a:lnTo>
                  <a:pt x="17069" y="242554"/>
                </a:lnTo>
                <a:lnTo>
                  <a:pt x="17142" y="276663"/>
                </a:lnTo>
                <a:lnTo>
                  <a:pt x="16190" y="278740"/>
                </a:lnTo>
                <a:lnTo>
                  <a:pt x="14604" y="280124"/>
                </a:lnTo>
                <a:lnTo>
                  <a:pt x="8925" y="282731"/>
                </a:lnTo>
                <a:lnTo>
                  <a:pt x="8619" y="273547"/>
                </a:lnTo>
                <a:lnTo>
                  <a:pt x="8582" y="258187"/>
                </a:lnTo>
                <a:lnTo>
                  <a:pt x="9531" y="253087"/>
                </a:lnTo>
                <a:lnTo>
                  <a:pt x="11116" y="247783"/>
                </a:lnTo>
                <a:lnTo>
                  <a:pt x="13126" y="242341"/>
                </a:lnTo>
                <a:lnTo>
                  <a:pt x="15359" y="233755"/>
                </a:lnTo>
                <a:lnTo>
                  <a:pt x="16351" y="224859"/>
                </a:lnTo>
                <a:lnTo>
                  <a:pt x="16616" y="218486"/>
                </a:lnTo>
                <a:lnTo>
                  <a:pt x="16792" y="211380"/>
                </a:lnTo>
                <a:lnTo>
                  <a:pt x="17862" y="204738"/>
                </a:lnTo>
                <a:lnTo>
                  <a:pt x="19528" y="198404"/>
                </a:lnTo>
                <a:lnTo>
                  <a:pt x="21591" y="192277"/>
                </a:lnTo>
                <a:lnTo>
                  <a:pt x="22967" y="186288"/>
                </a:lnTo>
                <a:lnTo>
                  <a:pt x="23883" y="180389"/>
                </a:lnTo>
                <a:lnTo>
                  <a:pt x="24495" y="174552"/>
                </a:lnTo>
                <a:lnTo>
                  <a:pt x="25855" y="168756"/>
                </a:lnTo>
                <a:lnTo>
                  <a:pt x="27714" y="162987"/>
                </a:lnTo>
                <a:lnTo>
                  <a:pt x="29906" y="157235"/>
                </a:lnTo>
                <a:lnTo>
                  <a:pt x="32320" y="152449"/>
                </a:lnTo>
                <a:lnTo>
                  <a:pt x="34882" y="148305"/>
                </a:lnTo>
                <a:lnTo>
                  <a:pt x="37542" y="144590"/>
                </a:lnTo>
                <a:lnTo>
                  <a:pt x="40268" y="141161"/>
                </a:lnTo>
                <a:lnTo>
                  <a:pt x="43038" y="137923"/>
                </a:lnTo>
                <a:lnTo>
                  <a:pt x="45837" y="134811"/>
                </a:lnTo>
                <a:lnTo>
                  <a:pt x="51487" y="128814"/>
                </a:lnTo>
                <a:lnTo>
                  <a:pt x="54327" y="125881"/>
                </a:lnTo>
                <a:lnTo>
                  <a:pt x="58126" y="123926"/>
                </a:lnTo>
                <a:lnTo>
                  <a:pt x="62563" y="122622"/>
                </a:lnTo>
                <a:lnTo>
                  <a:pt x="67426" y="121753"/>
                </a:lnTo>
                <a:lnTo>
                  <a:pt x="72573" y="122127"/>
                </a:lnTo>
                <a:lnTo>
                  <a:pt x="77909" y="123328"/>
                </a:lnTo>
                <a:lnTo>
                  <a:pt x="83372" y="125081"/>
                </a:lnTo>
                <a:lnTo>
                  <a:pt x="87966" y="126250"/>
                </a:lnTo>
                <a:lnTo>
                  <a:pt x="91981" y="127030"/>
                </a:lnTo>
                <a:lnTo>
                  <a:pt x="95611" y="127549"/>
                </a:lnTo>
                <a:lnTo>
                  <a:pt x="98983" y="129800"/>
                </a:lnTo>
                <a:lnTo>
                  <a:pt x="102184" y="133206"/>
                </a:lnTo>
                <a:lnTo>
                  <a:pt x="105270" y="137382"/>
                </a:lnTo>
                <a:lnTo>
                  <a:pt x="108280" y="141118"/>
                </a:lnTo>
                <a:lnTo>
                  <a:pt x="111239" y="144561"/>
                </a:lnTo>
                <a:lnTo>
                  <a:pt x="114164" y="147809"/>
                </a:lnTo>
                <a:lnTo>
                  <a:pt x="117067" y="151880"/>
                </a:lnTo>
                <a:lnTo>
                  <a:pt x="119955" y="156498"/>
                </a:lnTo>
                <a:lnTo>
                  <a:pt x="122832" y="161482"/>
                </a:lnTo>
                <a:lnTo>
                  <a:pt x="128569" y="172100"/>
                </a:lnTo>
                <a:lnTo>
                  <a:pt x="131433" y="177599"/>
                </a:lnTo>
                <a:lnTo>
                  <a:pt x="133342" y="184122"/>
                </a:lnTo>
                <a:lnTo>
                  <a:pt x="134614" y="191328"/>
                </a:lnTo>
                <a:lnTo>
                  <a:pt x="135463" y="198990"/>
                </a:lnTo>
                <a:lnTo>
                  <a:pt x="136029" y="206002"/>
                </a:lnTo>
                <a:lnTo>
                  <a:pt x="136405" y="212583"/>
                </a:lnTo>
                <a:lnTo>
                  <a:pt x="136657" y="218874"/>
                </a:lnTo>
                <a:lnTo>
                  <a:pt x="136936" y="233485"/>
                </a:lnTo>
                <a:lnTo>
                  <a:pt x="137115" y="257047"/>
                </a:lnTo>
                <a:lnTo>
                  <a:pt x="138083" y="261852"/>
                </a:lnTo>
                <a:lnTo>
                  <a:pt x="139680" y="266961"/>
                </a:lnTo>
                <a:lnTo>
                  <a:pt x="141697" y="272272"/>
                </a:lnTo>
                <a:lnTo>
                  <a:pt x="143939" y="280712"/>
                </a:lnTo>
                <a:lnTo>
                  <a:pt x="144935" y="287639"/>
                </a:lnTo>
                <a:lnTo>
                  <a:pt x="145496" y="295941"/>
                </a:lnTo>
                <a:lnTo>
                  <a:pt x="145732" y="30003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ARTInkAnnotation2"/>
          <p:cNvSpPr/>
          <p:nvPr/>
        </p:nvSpPr>
        <p:spPr>
          <a:xfrm>
            <a:off x="3260533" y="968809"/>
            <a:ext cx="231333" cy="196528"/>
          </a:xfrm>
          <a:custGeom>
            <a:avLst/>
            <a:gdLst/>
            <a:ahLst/>
            <a:cxnLst/>
            <a:rect l="0" t="0" r="0" b="0"/>
            <a:pathLst>
              <a:path w="231333" h="196528">
                <a:moveTo>
                  <a:pt x="137034" y="34174"/>
                </a:moveTo>
                <a:lnTo>
                  <a:pt x="128816" y="34174"/>
                </a:lnTo>
                <a:lnTo>
                  <a:pt x="124016" y="29623"/>
                </a:lnTo>
                <a:lnTo>
                  <a:pt x="121688" y="28282"/>
                </a:lnTo>
                <a:lnTo>
                  <a:pt x="116561" y="26793"/>
                </a:lnTo>
                <a:lnTo>
                  <a:pt x="114813" y="25443"/>
                </a:lnTo>
                <a:lnTo>
                  <a:pt x="113648" y="23591"/>
                </a:lnTo>
                <a:lnTo>
                  <a:pt x="112353" y="18992"/>
                </a:lnTo>
                <a:lnTo>
                  <a:pt x="111777" y="13774"/>
                </a:lnTo>
                <a:lnTo>
                  <a:pt x="110672" y="12001"/>
                </a:lnTo>
                <a:lnTo>
                  <a:pt x="108982" y="10819"/>
                </a:lnTo>
                <a:lnTo>
                  <a:pt x="106903" y="10032"/>
                </a:lnTo>
                <a:lnTo>
                  <a:pt x="102052" y="6616"/>
                </a:lnTo>
                <a:lnTo>
                  <a:pt x="99426" y="4372"/>
                </a:lnTo>
                <a:lnTo>
                  <a:pt x="96722" y="2876"/>
                </a:lnTo>
                <a:lnTo>
                  <a:pt x="91178" y="1213"/>
                </a:lnTo>
                <a:lnTo>
                  <a:pt x="85539" y="474"/>
                </a:lnTo>
                <a:lnTo>
                  <a:pt x="79857" y="146"/>
                </a:lnTo>
                <a:lnTo>
                  <a:pt x="74158" y="0"/>
                </a:lnTo>
                <a:lnTo>
                  <a:pt x="71304" y="914"/>
                </a:lnTo>
                <a:lnTo>
                  <a:pt x="65593" y="4469"/>
                </a:lnTo>
                <a:lnTo>
                  <a:pt x="59880" y="9224"/>
                </a:lnTo>
                <a:lnTo>
                  <a:pt x="54167" y="14512"/>
                </a:lnTo>
                <a:lnTo>
                  <a:pt x="44642" y="23797"/>
                </a:lnTo>
                <a:lnTo>
                  <a:pt x="35328" y="33054"/>
                </a:lnTo>
                <a:lnTo>
                  <a:pt x="32083" y="38190"/>
                </a:lnTo>
                <a:lnTo>
                  <a:pt x="29919" y="43519"/>
                </a:lnTo>
                <a:lnTo>
                  <a:pt x="28477" y="48976"/>
                </a:lnTo>
                <a:lnTo>
                  <a:pt x="25611" y="54519"/>
                </a:lnTo>
                <a:lnTo>
                  <a:pt x="21794" y="60120"/>
                </a:lnTo>
                <a:lnTo>
                  <a:pt x="17345" y="65759"/>
                </a:lnTo>
                <a:lnTo>
                  <a:pt x="14379" y="71423"/>
                </a:lnTo>
                <a:lnTo>
                  <a:pt x="12401" y="77104"/>
                </a:lnTo>
                <a:lnTo>
                  <a:pt x="11084" y="82796"/>
                </a:lnTo>
                <a:lnTo>
                  <a:pt x="9252" y="88496"/>
                </a:lnTo>
                <a:lnTo>
                  <a:pt x="7079" y="94201"/>
                </a:lnTo>
                <a:lnTo>
                  <a:pt x="4677" y="99909"/>
                </a:lnTo>
                <a:lnTo>
                  <a:pt x="3076" y="105620"/>
                </a:lnTo>
                <a:lnTo>
                  <a:pt x="2009" y="111332"/>
                </a:lnTo>
                <a:lnTo>
                  <a:pt x="1298" y="117045"/>
                </a:lnTo>
                <a:lnTo>
                  <a:pt x="823" y="122759"/>
                </a:lnTo>
                <a:lnTo>
                  <a:pt x="507" y="128473"/>
                </a:lnTo>
                <a:lnTo>
                  <a:pt x="296" y="134187"/>
                </a:lnTo>
                <a:lnTo>
                  <a:pt x="0" y="155882"/>
                </a:lnTo>
                <a:lnTo>
                  <a:pt x="1863" y="161985"/>
                </a:lnTo>
                <a:lnTo>
                  <a:pt x="5010" y="167006"/>
                </a:lnTo>
                <a:lnTo>
                  <a:pt x="12635" y="175126"/>
                </a:lnTo>
                <a:lnTo>
                  <a:pt x="19198" y="181909"/>
                </a:lnTo>
                <a:lnTo>
                  <a:pt x="21329" y="185051"/>
                </a:lnTo>
                <a:lnTo>
                  <a:pt x="23698" y="191083"/>
                </a:lnTo>
                <a:lnTo>
                  <a:pt x="25282" y="193072"/>
                </a:lnTo>
                <a:lnTo>
                  <a:pt x="27290" y="194399"/>
                </a:lnTo>
                <a:lnTo>
                  <a:pt x="29582" y="195283"/>
                </a:lnTo>
                <a:lnTo>
                  <a:pt x="33014" y="195872"/>
                </a:lnTo>
                <a:lnTo>
                  <a:pt x="37208" y="196265"/>
                </a:lnTo>
                <a:lnTo>
                  <a:pt x="41908" y="196527"/>
                </a:lnTo>
                <a:lnTo>
                  <a:pt x="45995" y="195749"/>
                </a:lnTo>
                <a:lnTo>
                  <a:pt x="56296" y="191056"/>
                </a:lnTo>
                <a:lnTo>
                  <a:pt x="62416" y="189624"/>
                </a:lnTo>
                <a:lnTo>
                  <a:pt x="64429" y="188290"/>
                </a:lnTo>
                <a:lnTo>
                  <a:pt x="65771" y="186448"/>
                </a:lnTo>
                <a:lnTo>
                  <a:pt x="66665" y="184267"/>
                </a:lnTo>
                <a:lnTo>
                  <a:pt x="69166" y="180909"/>
                </a:lnTo>
                <a:lnTo>
                  <a:pt x="72740" y="176764"/>
                </a:lnTo>
                <a:lnTo>
                  <a:pt x="77026" y="172097"/>
                </a:lnTo>
                <a:lnTo>
                  <a:pt x="79884" y="167080"/>
                </a:lnTo>
                <a:lnTo>
                  <a:pt x="81789" y="161830"/>
                </a:lnTo>
                <a:lnTo>
                  <a:pt x="83059" y="156426"/>
                </a:lnTo>
                <a:lnTo>
                  <a:pt x="84859" y="151870"/>
                </a:lnTo>
                <a:lnTo>
                  <a:pt x="87011" y="147880"/>
                </a:lnTo>
                <a:lnTo>
                  <a:pt x="89398" y="144268"/>
                </a:lnTo>
                <a:lnTo>
                  <a:pt x="91942" y="139955"/>
                </a:lnTo>
                <a:lnTo>
                  <a:pt x="94591" y="135174"/>
                </a:lnTo>
                <a:lnTo>
                  <a:pt x="97309" y="130083"/>
                </a:lnTo>
                <a:lnTo>
                  <a:pt x="99120" y="124783"/>
                </a:lnTo>
                <a:lnTo>
                  <a:pt x="100328" y="119345"/>
                </a:lnTo>
                <a:lnTo>
                  <a:pt x="101134" y="113814"/>
                </a:lnTo>
                <a:lnTo>
                  <a:pt x="101671" y="109175"/>
                </a:lnTo>
                <a:lnTo>
                  <a:pt x="102029" y="105130"/>
                </a:lnTo>
                <a:lnTo>
                  <a:pt x="102267" y="101480"/>
                </a:lnTo>
                <a:lnTo>
                  <a:pt x="103379" y="98095"/>
                </a:lnTo>
                <a:lnTo>
                  <a:pt x="105072" y="94885"/>
                </a:lnTo>
                <a:lnTo>
                  <a:pt x="107154" y="91793"/>
                </a:lnTo>
                <a:lnTo>
                  <a:pt x="109467" y="85817"/>
                </a:lnTo>
                <a:lnTo>
                  <a:pt x="110083" y="82890"/>
                </a:lnTo>
                <a:lnTo>
                  <a:pt x="109542" y="80939"/>
                </a:lnTo>
                <a:lnTo>
                  <a:pt x="108229" y="79638"/>
                </a:lnTo>
                <a:lnTo>
                  <a:pt x="103828" y="77550"/>
                </a:lnTo>
                <a:lnTo>
                  <a:pt x="103467" y="76426"/>
                </a:lnTo>
                <a:lnTo>
                  <a:pt x="102959" y="72199"/>
                </a:lnTo>
                <a:lnTo>
                  <a:pt x="102764" y="77439"/>
                </a:lnTo>
                <a:lnTo>
                  <a:pt x="102747" y="88895"/>
                </a:lnTo>
                <a:lnTo>
                  <a:pt x="103699" y="91610"/>
                </a:lnTo>
                <a:lnTo>
                  <a:pt x="107296" y="97166"/>
                </a:lnTo>
                <a:lnTo>
                  <a:pt x="108637" y="100933"/>
                </a:lnTo>
                <a:lnTo>
                  <a:pt x="109531" y="105350"/>
                </a:lnTo>
                <a:lnTo>
                  <a:pt x="110126" y="110200"/>
                </a:lnTo>
                <a:lnTo>
                  <a:pt x="110523" y="115338"/>
                </a:lnTo>
                <a:lnTo>
                  <a:pt x="110788" y="120668"/>
                </a:lnTo>
                <a:lnTo>
                  <a:pt x="110964" y="126127"/>
                </a:lnTo>
                <a:lnTo>
                  <a:pt x="112034" y="131671"/>
                </a:lnTo>
                <a:lnTo>
                  <a:pt x="113700" y="137272"/>
                </a:lnTo>
                <a:lnTo>
                  <a:pt x="115764" y="142911"/>
                </a:lnTo>
                <a:lnTo>
                  <a:pt x="118091" y="148575"/>
                </a:lnTo>
                <a:lnTo>
                  <a:pt x="120596" y="154256"/>
                </a:lnTo>
                <a:lnTo>
                  <a:pt x="123218" y="159949"/>
                </a:lnTo>
                <a:lnTo>
                  <a:pt x="125918" y="164696"/>
                </a:lnTo>
                <a:lnTo>
                  <a:pt x="128671" y="168814"/>
                </a:lnTo>
                <a:lnTo>
                  <a:pt x="131459" y="172511"/>
                </a:lnTo>
                <a:lnTo>
                  <a:pt x="133318" y="175929"/>
                </a:lnTo>
                <a:lnTo>
                  <a:pt x="134557" y="179160"/>
                </a:lnTo>
                <a:lnTo>
                  <a:pt x="135383" y="182266"/>
                </a:lnTo>
                <a:lnTo>
                  <a:pt x="136886" y="184337"/>
                </a:lnTo>
                <a:lnTo>
                  <a:pt x="138841" y="185718"/>
                </a:lnTo>
                <a:lnTo>
                  <a:pt x="141096" y="186638"/>
                </a:lnTo>
                <a:lnTo>
                  <a:pt x="146143" y="190201"/>
                </a:lnTo>
                <a:lnTo>
                  <a:pt x="148822" y="192484"/>
                </a:lnTo>
                <a:lnTo>
                  <a:pt x="151560" y="194006"/>
                </a:lnTo>
                <a:lnTo>
                  <a:pt x="157143" y="195698"/>
                </a:lnTo>
                <a:lnTo>
                  <a:pt x="160918" y="195197"/>
                </a:lnTo>
                <a:lnTo>
                  <a:pt x="165339" y="193910"/>
                </a:lnTo>
                <a:lnTo>
                  <a:pt x="170192" y="192099"/>
                </a:lnTo>
                <a:lnTo>
                  <a:pt x="174379" y="190892"/>
                </a:lnTo>
                <a:lnTo>
                  <a:pt x="181573" y="189551"/>
                </a:lnTo>
                <a:lnTo>
                  <a:pt x="187944" y="186416"/>
                </a:lnTo>
                <a:lnTo>
                  <a:pt x="194904" y="180894"/>
                </a:lnTo>
                <a:lnTo>
                  <a:pt x="199427" y="176755"/>
                </a:lnTo>
                <a:lnTo>
                  <a:pt x="204347" y="172090"/>
                </a:lnTo>
                <a:lnTo>
                  <a:pt x="208580" y="168981"/>
                </a:lnTo>
                <a:lnTo>
                  <a:pt x="212354" y="166907"/>
                </a:lnTo>
                <a:lnTo>
                  <a:pt x="219087" y="163651"/>
                </a:lnTo>
                <a:lnTo>
                  <a:pt x="222217" y="161450"/>
                </a:lnTo>
                <a:lnTo>
                  <a:pt x="231332" y="1541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Annotation3"/>
          <p:cNvSpPr/>
          <p:nvPr/>
        </p:nvSpPr>
        <p:spPr>
          <a:xfrm>
            <a:off x="3485676" y="1002982"/>
            <a:ext cx="83343" cy="171404"/>
          </a:xfrm>
          <a:custGeom>
            <a:avLst/>
            <a:gdLst/>
            <a:ahLst/>
            <a:cxnLst/>
            <a:rect l="0" t="0" r="0" b="0"/>
            <a:pathLst>
              <a:path w="83343" h="171404">
                <a:moveTo>
                  <a:pt x="14762" y="8573"/>
                </a:moveTo>
                <a:lnTo>
                  <a:pt x="5660" y="13124"/>
                </a:lnTo>
                <a:lnTo>
                  <a:pt x="2979" y="16369"/>
                </a:lnTo>
                <a:lnTo>
                  <a:pt x="1191" y="20438"/>
                </a:lnTo>
                <a:lnTo>
                  <a:pt x="0" y="25055"/>
                </a:lnTo>
                <a:lnTo>
                  <a:pt x="158" y="28134"/>
                </a:lnTo>
                <a:lnTo>
                  <a:pt x="1216" y="30186"/>
                </a:lnTo>
                <a:lnTo>
                  <a:pt x="2874" y="31554"/>
                </a:lnTo>
                <a:lnTo>
                  <a:pt x="3027" y="34371"/>
                </a:lnTo>
                <a:lnTo>
                  <a:pt x="2176" y="38154"/>
                </a:lnTo>
                <a:lnTo>
                  <a:pt x="656" y="42581"/>
                </a:lnTo>
                <a:lnTo>
                  <a:pt x="596" y="47438"/>
                </a:lnTo>
                <a:lnTo>
                  <a:pt x="1508" y="52580"/>
                </a:lnTo>
                <a:lnTo>
                  <a:pt x="3068" y="57914"/>
                </a:lnTo>
                <a:lnTo>
                  <a:pt x="4108" y="63374"/>
                </a:lnTo>
                <a:lnTo>
                  <a:pt x="4802" y="68920"/>
                </a:lnTo>
                <a:lnTo>
                  <a:pt x="5264" y="74522"/>
                </a:lnTo>
                <a:lnTo>
                  <a:pt x="5573" y="80161"/>
                </a:lnTo>
                <a:lnTo>
                  <a:pt x="5915" y="91507"/>
                </a:lnTo>
                <a:lnTo>
                  <a:pt x="6959" y="98153"/>
                </a:lnTo>
                <a:lnTo>
                  <a:pt x="8607" y="105440"/>
                </a:lnTo>
                <a:lnTo>
                  <a:pt x="10659" y="113156"/>
                </a:lnTo>
                <a:lnTo>
                  <a:pt x="12026" y="119253"/>
                </a:lnTo>
                <a:lnTo>
                  <a:pt x="12938" y="124269"/>
                </a:lnTo>
                <a:lnTo>
                  <a:pt x="13546" y="128566"/>
                </a:lnTo>
                <a:lnTo>
                  <a:pt x="13951" y="133336"/>
                </a:lnTo>
                <a:lnTo>
                  <a:pt x="14221" y="138421"/>
                </a:lnTo>
                <a:lnTo>
                  <a:pt x="14401" y="143716"/>
                </a:lnTo>
                <a:lnTo>
                  <a:pt x="15474" y="148198"/>
                </a:lnTo>
                <a:lnTo>
                  <a:pt x="17142" y="152139"/>
                </a:lnTo>
                <a:lnTo>
                  <a:pt x="19206" y="155719"/>
                </a:lnTo>
                <a:lnTo>
                  <a:pt x="20582" y="159058"/>
                </a:lnTo>
                <a:lnTo>
                  <a:pt x="21499" y="162236"/>
                </a:lnTo>
                <a:lnTo>
                  <a:pt x="23320" y="171379"/>
                </a:lnTo>
                <a:lnTo>
                  <a:pt x="23325" y="171403"/>
                </a:lnTo>
                <a:lnTo>
                  <a:pt x="23334" y="105575"/>
                </a:lnTo>
                <a:lnTo>
                  <a:pt x="22382" y="98959"/>
                </a:lnTo>
                <a:lnTo>
                  <a:pt x="20794" y="91690"/>
                </a:lnTo>
                <a:lnTo>
                  <a:pt x="18784" y="83987"/>
                </a:lnTo>
                <a:lnTo>
                  <a:pt x="18395" y="77899"/>
                </a:lnTo>
                <a:lnTo>
                  <a:pt x="19090" y="72888"/>
                </a:lnTo>
                <a:lnTo>
                  <a:pt x="20504" y="68595"/>
                </a:lnTo>
                <a:lnTo>
                  <a:pt x="21448" y="63827"/>
                </a:lnTo>
                <a:lnTo>
                  <a:pt x="22077" y="58744"/>
                </a:lnTo>
                <a:lnTo>
                  <a:pt x="22496" y="53450"/>
                </a:lnTo>
                <a:lnTo>
                  <a:pt x="23728" y="48969"/>
                </a:lnTo>
                <a:lnTo>
                  <a:pt x="25502" y="45029"/>
                </a:lnTo>
                <a:lnTo>
                  <a:pt x="27637" y="41449"/>
                </a:lnTo>
                <a:lnTo>
                  <a:pt x="30965" y="37158"/>
                </a:lnTo>
                <a:lnTo>
                  <a:pt x="35089" y="32392"/>
                </a:lnTo>
                <a:lnTo>
                  <a:pt x="39743" y="27310"/>
                </a:lnTo>
                <a:lnTo>
                  <a:pt x="43799" y="23922"/>
                </a:lnTo>
                <a:lnTo>
                  <a:pt x="47455" y="21663"/>
                </a:lnTo>
                <a:lnTo>
                  <a:pt x="50845" y="20157"/>
                </a:lnTo>
                <a:lnTo>
                  <a:pt x="54057" y="18201"/>
                </a:lnTo>
                <a:lnTo>
                  <a:pt x="57152" y="15944"/>
                </a:lnTo>
                <a:lnTo>
                  <a:pt x="60166" y="13487"/>
                </a:lnTo>
                <a:lnTo>
                  <a:pt x="63129" y="10896"/>
                </a:lnTo>
                <a:lnTo>
                  <a:pt x="66057" y="8217"/>
                </a:lnTo>
                <a:lnTo>
                  <a:pt x="68961" y="5478"/>
                </a:lnTo>
                <a:lnTo>
                  <a:pt x="71850" y="3652"/>
                </a:lnTo>
                <a:lnTo>
                  <a:pt x="74728" y="2435"/>
                </a:lnTo>
                <a:lnTo>
                  <a:pt x="83342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4"/>
          <p:cNvSpPr/>
          <p:nvPr/>
        </p:nvSpPr>
        <p:spPr>
          <a:xfrm>
            <a:off x="3629176" y="994551"/>
            <a:ext cx="239880" cy="166541"/>
          </a:xfrm>
          <a:custGeom>
            <a:avLst/>
            <a:gdLst/>
            <a:ahLst/>
            <a:cxnLst/>
            <a:rect l="0" t="0" r="0" b="0"/>
            <a:pathLst>
              <a:path w="239880" h="166541">
                <a:moveTo>
                  <a:pt x="119864" y="42722"/>
                </a:moveTo>
                <a:lnTo>
                  <a:pt x="112483" y="35341"/>
                </a:lnTo>
                <a:lnTo>
                  <a:pt x="112086" y="33038"/>
                </a:lnTo>
                <a:lnTo>
                  <a:pt x="111821" y="29599"/>
                </a:lnTo>
                <a:lnTo>
                  <a:pt x="111645" y="25400"/>
                </a:lnTo>
                <a:lnTo>
                  <a:pt x="110575" y="22602"/>
                </a:lnTo>
                <a:lnTo>
                  <a:pt x="108908" y="20736"/>
                </a:lnTo>
                <a:lnTo>
                  <a:pt x="106845" y="19492"/>
                </a:lnTo>
                <a:lnTo>
                  <a:pt x="105470" y="17710"/>
                </a:lnTo>
                <a:lnTo>
                  <a:pt x="104553" y="15570"/>
                </a:lnTo>
                <a:lnTo>
                  <a:pt x="103942" y="13190"/>
                </a:lnTo>
                <a:lnTo>
                  <a:pt x="100722" y="8007"/>
                </a:lnTo>
                <a:lnTo>
                  <a:pt x="98531" y="5291"/>
                </a:lnTo>
                <a:lnTo>
                  <a:pt x="96117" y="3480"/>
                </a:lnTo>
                <a:lnTo>
                  <a:pt x="90895" y="1468"/>
                </a:lnTo>
                <a:lnTo>
                  <a:pt x="85399" y="574"/>
                </a:lnTo>
                <a:lnTo>
                  <a:pt x="79781" y="177"/>
                </a:lnTo>
                <a:lnTo>
                  <a:pt x="74109" y="0"/>
                </a:lnTo>
                <a:lnTo>
                  <a:pt x="71264" y="906"/>
                </a:lnTo>
                <a:lnTo>
                  <a:pt x="65561" y="4452"/>
                </a:lnTo>
                <a:lnTo>
                  <a:pt x="59852" y="9203"/>
                </a:lnTo>
                <a:lnTo>
                  <a:pt x="56996" y="11803"/>
                </a:lnTo>
                <a:lnTo>
                  <a:pt x="51282" y="17232"/>
                </a:lnTo>
                <a:lnTo>
                  <a:pt x="48426" y="20014"/>
                </a:lnTo>
                <a:lnTo>
                  <a:pt x="44616" y="22821"/>
                </a:lnTo>
                <a:lnTo>
                  <a:pt x="40171" y="25644"/>
                </a:lnTo>
                <a:lnTo>
                  <a:pt x="35303" y="28479"/>
                </a:lnTo>
                <a:lnTo>
                  <a:pt x="31105" y="32274"/>
                </a:lnTo>
                <a:lnTo>
                  <a:pt x="27354" y="36709"/>
                </a:lnTo>
                <a:lnTo>
                  <a:pt x="23901" y="41571"/>
                </a:lnTo>
                <a:lnTo>
                  <a:pt x="20646" y="46717"/>
                </a:lnTo>
                <a:lnTo>
                  <a:pt x="17524" y="52052"/>
                </a:lnTo>
                <a:lnTo>
                  <a:pt x="14490" y="57515"/>
                </a:lnTo>
                <a:lnTo>
                  <a:pt x="8578" y="68664"/>
                </a:lnTo>
                <a:lnTo>
                  <a:pt x="5668" y="74304"/>
                </a:lnTo>
                <a:lnTo>
                  <a:pt x="3729" y="79969"/>
                </a:lnTo>
                <a:lnTo>
                  <a:pt x="2436" y="85651"/>
                </a:lnTo>
                <a:lnTo>
                  <a:pt x="1573" y="91343"/>
                </a:lnTo>
                <a:lnTo>
                  <a:pt x="999" y="97044"/>
                </a:lnTo>
                <a:lnTo>
                  <a:pt x="616" y="102749"/>
                </a:lnTo>
                <a:lnTo>
                  <a:pt x="360" y="108457"/>
                </a:lnTo>
                <a:lnTo>
                  <a:pt x="76" y="119880"/>
                </a:lnTo>
                <a:lnTo>
                  <a:pt x="0" y="125593"/>
                </a:lnTo>
                <a:lnTo>
                  <a:pt x="902" y="130354"/>
                </a:lnTo>
                <a:lnTo>
                  <a:pt x="2456" y="134481"/>
                </a:lnTo>
                <a:lnTo>
                  <a:pt x="4445" y="138184"/>
                </a:lnTo>
                <a:lnTo>
                  <a:pt x="6723" y="141606"/>
                </a:lnTo>
                <a:lnTo>
                  <a:pt x="9194" y="144840"/>
                </a:lnTo>
                <a:lnTo>
                  <a:pt x="11794" y="147948"/>
                </a:lnTo>
                <a:lnTo>
                  <a:pt x="14480" y="150020"/>
                </a:lnTo>
                <a:lnTo>
                  <a:pt x="20004" y="152322"/>
                </a:lnTo>
                <a:lnTo>
                  <a:pt x="25635" y="153345"/>
                </a:lnTo>
                <a:lnTo>
                  <a:pt x="31312" y="153800"/>
                </a:lnTo>
                <a:lnTo>
                  <a:pt x="37010" y="154002"/>
                </a:lnTo>
                <a:lnTo>
                  <a:pt x="45573" y="154116"/>
                </a:lnTo>
                <a:lnTo>
                  <a:pt x="48429" y="153180"/>
                </a:lnTo>
                <a:lnTo>
                  <a:pt x="54143" y="149599"/>
                </a:lnTo>
                <a:lnTo>
                  <a:pt x="59857" y="144833"/>
                </a:lnTo>
                <a:lnTo>
                  <a:pt x="62714" y="142228"/>
                </a:lnTo>
                <a:lnTo>
                  <a:pt x="68429" y="136794"/>
                </a:lnTo>
                <a:lnTo>
                  <a:pt x="71287" y="134012"/>
                </a:lnTo>
                <a:lnTo>
                  <a:pt x="73191" y="130252"/>
                </a:lnTo>
                <a:lnTo>
                  <a:pt x="74462" y="125840"/>
                </a:lnTo>
                <a:lnTo>
                  <a:pt x="75308" y="120994"/>
                </a:lnTo>
                <a:lnTo>
                  <a:pt x="76825" y="116811"/>
                </a:lnTo>
                <a:lnTo>
                  <a:pt x="78789" y="113069"/>
                </a:lnTo>
                <a:lnTo>
                  <a:pt x="81051" y="109622"/>
                </a:lnTo>
                <a:lnTo>
                  <a:pt x="83511" y="106372"/>
                </a:lnTo>
                <a:lnTo>
                  <a:pt x="86104" y="103253"/>
                </a:lnTo>
                <a:lnTo>
                  <a:pt x="88785" y="100221"/>
                </a:lnTo>
                <a:lnTo>
                  <a:pt x="90572" y="97247"/>
                </a:lnTo>
                <a:lnTo>
                  <a:pt x="91764" y="94312"/>
                </a:lnTo>
                <a:lnTo>
                  <a:pt x="92558" y="91402"/>
                </a:lnTo>
                <a:lnTo>
                  <a:pt x="93087" y="88511"/>
                </a:lnTo>
                <a:lnTo>
                  <a:pt x="93441" y="85630"/>
                </a:lnTo>
                <a:lnTo>
                  <a:pt x="94135" y="77161"/>
                </a:lnTo>
                <a:lnTo>
                  <a:pt x="89592" y="77056"/>
                </a:lnTo>
                <a:lnTo>
                  <a:pt x="88253" y="77994"/>
                </a:lnTo>
                <a:lnTo>
                  <a:pt x="87360" y="79571"/>
                </a:lnTo>
                <a:lnTo>
                  <a:pt x="86368" y="83864"/>
                </a:lnTo>
                <a:lnTo>
                  <a:pt x="85927" y="88947"/>
                </a:lnTo>
                <a:lnTo>
                  <a:pt x="85810" y="91636"/>
                </a:lnTo>
                <a:lnTo>
                  <a:pt x="85679" y="97164"/>
                </a:lnTo>
                <a:lnTo>
                  <a:pt x="86596" y="99971"/>
                </a:lnTo>
                <a:lnTo>
                  <a:pt x="88161" y="102796"/>
                </a:lnTo>
                <a:lnTo>
                  <a:pt x="90156" y="105631"/>
                </a:lnTo>
                <a:lnTo>
                  <a:pt x="91486" y="109426"/>
                </a:lnTo>
                <a:lnTo>
                  <a:pt x="92373" y="113861"/>
                </a:lnTo>
                <a:lnTo>
                  <a:pt x="92964" y="118723"/>
                </a:lnTo>
                <a:lnTo>
                  <a:pt x="94311" y="122917"/>
                </a:lnTo>
                <a:lnTo>
                  <a:pt x="96161" y="126665"/>
                </a:lnTo>
                <a:lnTo>
                  <a:pt x="98347" y="130116"/>
                </a:lnTo>
                <a:lnTo>
                  <a:pt x="100757" y="133370"/>
                </a:lnTo>
                <a:lnTo>
                  <a:pt x="103316" y="136491"/>
                </a:lnTo>
                <a:lnTo>
                  <a:pt x="105975" y="139525"/>
                </a:lnTo>
                <a:lnTo>
                  <a:pt x="108699" y="142499"/>
                </a:lnTo>
                <a:lnTo>
                  <a:pt x="114267" y="148345"/>
                </a:lnTo>
                <a:lnTo>
                  <a:pt x="122757" y="156991"/>
                </a:lnTo>
                <a:lnTo>
                  <a:pt x="126555" y="159858"/>
                </a:lnTo>
                <a:lnTo>
                  <a:pt x="130992" y="162723"/>
                </a:lnTo>
                <a:lnTo>
                  <a:pt x="135855" y="165585"/>
                </a:lnTo>
                <a:lnTo>
                  <a:pt x="140050" y="166540"/>
                </a:lnTo>
                <a:lnTo>
                  <a:pt x="143799" y="166225"/>
                </a:lnTo>
                <a:lnTo>
                  <a:pt x="147250" y="165062"/>
                </a:lnTo>
                <a:lnTo>
                  <a:pt x="151457" y="164287"/>
                </a:lnTo>
                <a:lnTo>
                  <a:pt x="156166" y="163770"/>
                </a:lnTo>
                <a:lnTo>
                  <a:pt x="161210" y="163426"/>
                </a:lnTo>
                <a:lnTo>
                  <a:pt x="165526" y="161291"/>
                </a:lnTo>
                <a:lnTo>
                  <a:pt x="169355" y="157963"/>
                </a:lnTo>
                <a:lnTo>
                  <a:pt x="172861" y="153839"/>
                </a:lnTo>
                <a:lnTo>
                  <a:pt x="177103" y="150137"/>
                </a:lnTo>
                <a:lnTo>
                  <a:pt x="181836" y="146717"/>
                </a:lnTo>
                <a:lnTo>
                  <a:pt x="186896" y="143484"/>
                </a:lnTo>
                <a:lnTo>
                  <a:pt x="192175" y="140377"/>
                </a:lnTo>
                <a:lnTo>
                  <a:pt x="197599" y="137352"/>
                </a:lnTo>
                <a:lnTo>
                  <a:pt x="203120" y="134384"/>
                </a:lnTo>
                <a:lnTo>
                  <a:pt x="208706" y="130500"/>
                </a:lnTo>
                <a:lnTo>
                  <a:pt x="214334" y="126005"/>
                </a:lnTo>
                <a:lnTo>
                  <a:pt x="219992" y="121104"/>
                </a:lnTo>
                <a:lnTo>
                  <a:pt x="228818" y="113118"/>
                </a:lnTo>
                <a:lnTo>
                  <a:pt x="239879" y="1027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5"/>
          <p:cNvSpPr/>
          <p:nvPr/>
        </p:nvSpPr>
        <p:spPr>
          <a:xfrm>
            <a:off x="3843841" y="1011638"/>
            <a:ext cx="153803" cy="144193"/>
          </a:xfrm>
          <a:custGeom>
            <a:avLst/>
            <a:gdLst/>
            <a:ahLst/>
            <a:cxnLst/>
            <a:rect l="0" t="0" r="0" b="0"/>
            <a:pathLst>
              <a:path w="153803" h="144193">
                <a:moveTo>
                  <a:pt x="93794" y="8489"/>
                </a:moveTo>
                <a:lnTo>
                  <a:pt x="93794" y="3939"/>
                </a:lnTo>
                <a:lnTo>
                  <a:pt x="92842" y="3551"/>
                </a:lnTo>
                <a:lnTo>
                  <a:pt x="91254" y="4244"/>
                </a:lnTo>
                <a:lnTo>
                  <a:pt x="89244" y="5659"/>
                </a:lnTo>
                <a:lnTo>
                  <a:pt x="87903" y="5650"/>
                </a:lnTo>
                <a:lnTo>
                  <a:pt x="87009" y="4692"/>
                </a:lnTo>
                <a:lnTo>
                  <a:pt x="86413" y="3100"/>
                </a:lnTo>
                <a:lnTo>
                  <a:pt x="85064" y="2039"/>
                </a:lnTo>
                <a:lnTo>
                  <a:pt x="83211" y="1332"/>
                </a:lnTo>
                <a:lnTo>
                  <a:pt x="78613" y="546"/>
                </a:lnTo>
                <a:lnTo>
                  <a:pt x="76053" y="336"/>
                </a:lnTo>
                <a:lnTo>
                  <a:pt x="73395" y="196"/>
                </a:lnTo>
                <a:lnTo>
                  <a:pt x="67900" y="41"/>
                </a:lnTo>
                <a:lnTo>
                  <a:pt x="65101" y="0"/>
                </a:lnTo>
                <a:lnTo>
                  <a:pt x="61331" y="925"/>
                </a:lnTo>
                <a:lnTo>
                  <a:pt x="56912" y="2494"/>
                </a:lnTo>
                <a:lnTo>
                  <a:pt x="52061" y="4492"/>
                </a:lnTo>
                <a:lnTo>
                  <a:pt x="47875" y="6777"/>
                </a:lnTo>
                <a:lnTo>
                  <a:pt x="44131" y="9253"/>
                </a:lnTo>
                <a:lnTo>
                  <a:pt x="40683" y="11856"/>
                </a:lnTo>
                <a:lnTo>
                  <a:pt x="37432" y="15496"/>
                </a:lnTo>
                <a:lnTo>
                  <a:pt x="34312" y="19828"/>
                </a:lnTo>
                <a:lnTo>
                  <a:pt x="31279" y="24621"/>
                </a:lnTo>
                <a:lnTo>
                  <a:pt x="28305" y="29721"/>
                </a:lnTo>
                <a:lnTo>
                  <a:pt x="25371" y="35027"/>
                </a:lnTo>
                <a:lnTo>
                  <a:pt x="22461" y="40468"/>
                </a:lnTo>
                <a:lnTo>
                  <a:pt x="19569" y="45049"/>
                </a:lnTo>
                <a:lnTo>
                  <a:pt x="16688" y="49055"/>
                </a:lnTo>
                <a:lnTo>
                  <a:pt x="13815" y="52678"/>
                </a:lnTo>
                <a:lnTo>
                  <a:pt x="10947" y="56998"/>
                </a:lnTo>
                <a:lnTo>
                  <a:pt x="8083" y="61784"/>
                </a:lnTo>
                <a:lnTo>
                  <a:pt x="5221" y="66879"/>
                </a:lnTo>
                <a:lnTo>
                  <a:pt x="3313" y="72181"/>
                </a:lnTo>
                <a:lnTo>
                  <a:pt x="2041" y="77620"/>
                </a:lnTo>
                <a:lnTo>
                  <a:pt x="1193" y="83152"/>
                </a:lnTo>
                <a:lnTo>
                  <a:pt x="627" y="88744"/>
                </a:lnTo>
                <a:lnTo>
                  <a:pt x="251" y="94378"/>
                </a:lnTo>
                <a:lnTo>
                  <a:pt x="0" y="100038"/>
                </a:lnTo>
                <a:lnTo>
                  <a:pt x="784" y="104764"/>
                </a:lnTo>
                <a:lnTo>
                  <a:pt x="2261" y="108868"/>
                </a:lnTo>
                <a:lnTo>
                  <a:pt x="8888" y="121734"/>
                </a:lnTo>
                <a:lnTo>
                  <a:pt x="11473" y="126848"/>
                </a:lnTo>
                <a:lnTo>
                  <a:pt x="15101" y="130258"/>
                </a:lnTo>
                <a:lnTo>
                  <a:pt x="19424" y="132531"/>
                </a:lnTo>
                <a:lnTo>
                  <a:pt x="24212" y="134046"/>
                </a:lnTo>
                <a:lnTo>
                  <a:pt x="29308" y="136009"/>
                </a:lnTo>
                <a:lnTo>
                  <a:pt x="34611" y="138270"/>
                </a:lnTo>
                <a:lnTo>
                  <a:pt x="40051" y="140730"/>
                </a:lnTo>
                <a:lnTo>
                  <a:pt x="46536" y="142370"/>
                </a:lnTo>
                <a:lnTo>
                  <a:pt x="53716" y="143463"/>
                </a:lnTo>
                <a:lnTo>
                  <a:pt x="61361" y="144192"/>
                </a:lnTo>
                <a:lnTo>
                  <a:pt x="69314" y="143725"/>
                </a:lnTo>
                <a:lnTo>
                  <a:pt x="77474" y="142462"/>
                </a:lnTo>
                <a:lnTo>
                  <a:pt x="85771" y="140667"/>
                </a:lnTo>
                <a:lnTo>
                  <a:pt x="94161" y="138518"/>
                </a:lnTo>
                <a:lnTo>
                  <a:pt x="102612" y="136133"/>
                </a:lnTo>
                <a:lnTo>
                  <a:pt x="111102" y="133590"/>
                </a:lnTo>
                <a:lnTo>
                  <a:pt x="118668" y="130942"/>
                </a:lnTo>
                <a:lnTo>
                  <a:pt x="125617" y="128225"/>
                </a:lnTo>
                <a:lnTo>
                  <a:pt x="132154" y="125460"/>
                </a:lnTo>
                <a:lnTo>
                  <a:pt x="137465" y="122665"/>
                </a:lnTo>
                <a:lnTo>
                  <a:pt x="141958" y="119849"/>
                </a:lnTo>
                <a:lnTo>
                  <a:pt x="153802" y="1113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6"/>
          <p:cNvSpPr/>
          <p:nvPr/>
        </p:nvSpPr>
        <p:spPr>
          <a:xfrm>
            <a:off x="4067423" y="908685"/>
            <a:ext cx="33091" cy="248604"/>
          </a:xfrm>
          <a:custGeom>
            <a:avLst/>
            <a:gdLst/>
            <a:ahLst/>
            <a:cxnLst/>
            <a:rect l="0" t="0" r="0" b="0"/>
            <a:pathLst>
              <a:path w="33091" h="248604">
                <a:moveTo>
                  <a:pt x="15945" y="0"/>
                </a:moveTo>
                <a:lnTo>
                  <a:pt x="11394" y="4551"/>
                </a:lnTo>
                <a:lnTo>
                  <a:pt x="10053" y="6844"/>
                </a:lnTo>
                <a:lnTo>
                  <a:pt x="9160" y="9325"/>
                </a:lnTo>
                <a:lnTo>
                  <a:pt x="7726" y="15600"/>
                </a:lnTo>
                <a:lnTo>
                  <a:pt x="7529" y="21539"/>
                </a:lnTo>
                <a:lnTo>
                  <a:pt x="7477" y="25789"/>
                </a:lnTo>
                <a:lnTo>
                  <a:pt x="6490" y="30528"/>
                </a:lnTo>
                <a:lnTo>
                  <a:pt x="4879" y="35592"/>
                </a:lnTo>
                <a:lnTo>
                  <a:pt x="2853" y="40873"/>
                </a:lnTo>
                <a:lnTo>
                  <a:pt x="1502" y="47251"/>
                </a:lnTo>
                <a:lnTo>
                  <a:pt x="601" y="54361"/>
                </a:lnTo>
                <a:lnTo>
                  <a:pt x="0" y="61958"/>
                </a:lnTo>
                <a:lnTo>
                  <a:pt x="553" y="69880"/>
                </a:lnTo>
                <a:lnTo>
                  <a:pt x="1874" y="78020"/>
                </a:lnTo>
                <a:lnTo>
                  <a:pt x="3706" y="86303"/>
                </a:lnTo>
                <a:lnTo>
                  <a:pt x="4928" y="94683"/>
                </a:lnTo>
                <a:lnTo>
                  <a:pt x="5743" y="103127"/>
                </a:lnTo>
                <a:lnTo>
                  <a:pt x="6286" y="111614"/>
                </a:lnTo>
                <a:lnTo>
                  <a:pt x="6648" y="120129"/>
                </a:lnTo>
                <a:lnTo>
                  <a:pt x="7050" y="137211"/>
                </a:lnTo>
                <a:lnTo>
                  <a:pt x="8110" y="145766"/>
                </a:lnTo>
                <a:lnTo>
                  <a:pt x="9769" y="154328"/>
                </a:lnTo>
                <a:lnTo>
                  <a:pt x="11828" y="162893"/>
                </a:lnTo>
                <a:lnTo>
                  <a:pt x="13200" y="170508"/>
                </a:lnTo>
                <a:lnTo>
                  <a:pt x="14115" y="177489"/>
                </a:lnTo>
                <a:lnTo>
                  <a:pt x="14725" y="184049"/>
                </a:lnTo>
                <a:lnTo>
                  <a:pt x="16084" y="190327"/>
                </a:lnTo>
                <a:lnTo>
                  <a:pt x="17943" y="196417"/>
                </a:lnTo>
                <a:lnTo>
                  <a:pt x="20134" y="202382"/>
                </a:lnTo>
                <a:lnTo>
                  <a:pt x="21595" y="208264"/>
                </a:lnTo>
                <a:lnTo>
                  <a:pt x="22569" y="214090"/>
                </a:lnTo>
                <a:lnTo>
                  <a:pt x="23219" y="219879"/>
                </a:lnTo>
                <a:lnTo>
                  <a:pt x="23651" y="224691"/>
                </a:lnTo>
                <a:lnTo>
                  <a:pt x="23940" y="228852"/>
                </a:lnTo>
                <a:lnTo>
                  <a:pt x="24261" y="236015"/>
                </a:lnTo>
                <a:lnTo>
                  <a:pt x="24403" y="242373"/>
                </a:lnTo>
                <a:lnTo>
                  <a:pt x="25393" y="244449"/>
                </a:lnTo>
                <a:lnTo>
                  <a:pt x="27006" y="245834"/>
                </a:lnTo>
                <a:lnTo>
                  <a:pt x="33090" y="24860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7"/>
          <p:cNvSpPr/>
          <p:nvPr/>
        </p:nvSpPr>
        <p:spPr>
          <a:xfrm>
            <a:off x="4006215" y="1011952"/>
            <a:ext cx="282894" cy="157690"/>
          </a:xfrm>
          <a:custGeom>
            <a:avLst/>
            <a:gdLst/>
            <a:ahLst/>
            <a:cxnLst/>
            <a:rect l="0" t="0" r="0" b="0"/>
            <a:pathLst>
              <a:path w="282894" h="157690">
                <a:moveTo>
                  <a:pt x="0" y="68183"/>
                </a:moveTo>
                <a:lnTo>
                  <a:pt x="4551" y="68183"/>
                </a:lnTo>
                <a:lnTo>
                  <a:pt x="6844" y="69136"/>
                </a:lnTo>
                <a:lnTo>
                  <a:pt x="11932" y="72734"/>
                </a:lnTo>
                <a:lnTo>
                  <a:pt x="15601" y="75564"/>
                </a:lnTo>
                <a:lnTo>
                  <a:pt x="21539" y="76226"/>
                </a:lnTo>
                <a:lnTo>
                  <a:pt x="25790" y="76402"/>
                </a:lnTo>
                <a:lnTo>
                  <a:pt x="30528" y="77473"/>
                </a:lnTo>
                <a:lnTo>
                  <a:pt x="35592" y="79139"/>
                </a:lnTo>
                <a:lnTo>
                  <a:pt x="40873" y="81202"/>
                </a:lnTo>
                <a:lnTo>
                  <a:pt x="47252" y="81625"/>
                </a:lnTo>
                <a:lnTo>
                  <a:pt x="54361" y="80954"/>
                </a:lnTo>
                <a:lnTo>
                  <a:pt x="61958" y="79555"/>
                </a:lnTo>
                <a:lnTo>
                  <a:pt x="68929" y="78622"/>
                </a:lnTo>
                <a:lnTo>
                  <a:pt x="75480" y="77999"/>
                </a:lnTo>
                <a:lnTo>
                  <a:pt x="81753" y="77585"/>
                </a:lnTo>
                <a:lnTo>
                  <a:pt x="88792" y="76356"/>
                </a:lnTo>
                <a:lnTo>
                  <a:pt x="96343" y="74584"/>
                </a:lnTo>
                <a:lnTo>
                  <a:pt x="104233" y="72451"/>
                </a:lnTo>
                <a:lnTo>
                  <a:pt x="111399" y="70075"/>
                </a:lnTo>
                <a:lnTo>
                  <a:pt x="118081" y="67540"/>
                </a:lnTo>
                <a:lnTo>
                  <a:pt x="124441" y="64897"/>
                </a:lnTo>
                <a:lnTo>
                  <a:pt x="130586" y="63135"/>
                </a:lnTo>
                <a:lnTo>
                  <a:pt x="136588" y="61960"/>
                </a:lnTo>
                <a:lnTo>
                  <a:pt x="142493" y="61177"/>
                </a:lnTo>
                <a:lnTo>
                  <a:pt x="149288" y="58750"/>
                </a:lnTo>
                <a:lnTo>
                  <a:pt x="156675" y="55227"/>
                </a:lnTo>
                <a:lnTo>
                  <a:pt x="164458" y="50973"/>
                </a:lnTo>
                <a:lnTo>
                  <a:pt x="170599" y="47185"/>
                </a:lnTo>
                <a:lnTo>
                  <a:pt x="175645" y="43707"/>
                </a:lnTo>
                <a:lnTo>
                  <a:pt x="179961" y="40435"/>
                </a:lnTo>
                <a:lnTo>
                  <a:pt x="184744" y="37302"/>
                </a:lnTo>
                <a:lnTo>
                  <a:pt x="189838" y="34261"/>
                </a:lnTo>
                <a:lnTo>
                  <a:pt x="195139" y="31281"/>
                </a:lnTo>
                <a:lnTo>
                  <a:pt x="199625" y="28341"/>
                </a:lnTo>
                <a:lnTo>
                  <a:pt x="203568" y="25429"/>
                </a:lnTo>
                <a:lnTo>
                  <a:pt x="207150" y="22536"/>
                </a:lnTo>
                <a:lnTo>
                  <a:pt x="209537" y="19654"/>
                </a:lnTo>
                <a:lnTo>
                  <a:pt x="211130" y="16780"/>
                </a:lnTo>
                <a:lnTo>
                  <a:pt x="213684" y="9875"/>
                </a:lnTo>
                <a:lnTo>
                  <a:pt x="214034" y="6391"/>
                </a:lnTo>
                <a:lnTo>
                  <a:pt x="214126" y="4128"/>
                </a:lnTo>
                <a:lnTo>
                  <a:pt x="213236" y="2620"/>
                </a:lnTo>
                <a:lnTo>
                  <a:pt x="211690" y="1614"/>
                </a:lnTo>
                <a:lnTo>
                  <a:pt x="207432" y="497"/>
                </a:lnTo>
                <a:lnTo>
                  <a:pt x="202365" y="0"/>
                </a:lnTo>
                <a:lnTo>
                  <a:pt x="194398" y="2319"/>
                </a:lnTo>
                <a:lnTo>
                  <a:pt x="189606" y="4271"/>
                </a:lnTo>
                <a:lnTo>
                  <a:pt x="181742" y="8980"/>
                </a:lnTo>
                <a:lnTo>
                  <a:pt x="178311" y="11570"/>
                </a:lnTo>
                <a:lnTo>
                  <a:pt x="175072" y="14248"/>
                </a:lnTo>
                <a:lnTo>
                  <a:pt x="171959" y="16986"/>
                </a:lnTo>
                <a:lnTo>
                  <a:pt x="168932" y="19764"/>
                </a:lnTo>
                <a:lnTo>
                  <a:pt x="165962" y="23521"/>
                </a:lnTo>
                <a:lnTo>
                  <a:pt x="163029" y="27931"/>
                </a:lnTo>
                <a:lnTo>
                  <a:pt x="160121" y="32776"/>
                </a:lnTo>
                <a:lnTo>
                  <a:pt x="158182" y="37911"/>
                </a:lnTo>
                <a:lnTo>
                  <a:pt x="156890" y="43239"/>
                </a:lnTo>
                <a:lnTo>
                  <a:pt x="156028" y="48696"/>
                </a:lnTo>
                <a:lnTo>
                  <a:pt x="154502" y="54239"/>
                </a:lnTo>
                <a:lnTo>
                  <a:pt x="152531" y="59840"/>
                </a:lnTo>
                <a:lnTo>
                  <a:pt x="150265" y="65478"/>
                </a:lnTo>
                <a:lnTo>
                  <a:pt x="148755" y="71142"/>
                </a:lnTo>
                <a:lnTo>
                  <a:pt x="147747" y="76823"/>
                </a:lnTo>
                <a:lnTo>
                  <a:pt x="147076" y="82516"/>
                </a:lnTo>
                <a:lnTo>
                  <a:pt x="146628" y="88216"/>
                </a:lnTo>
                <a:lnTo>
                  <a:pt x="146329" y="93921"/>
                </a:lnTo>
                <a:lnTo>
                  <a:pt x="146130" y="99629"/>
                </a:lnTo>
                <a:lnTo>
                  <a:pt x="146950" y="105340"/>
                </a:lnTo>
                <a:lnTo>
                  <a:pt x="148449" y="111052"/>
                </a:lnTo>
                <a:lnTo>
                  <a:pt x="150401" y="116765"/>
                </a:lnTo>
                <a:lnTo>
                  <a:pt x="152655" y="121526"/>
                </a:lnTo>
                <a:lnTo>
                  <a:pt x="155110" y="125652"/>
                </a:lnTo>
                <a:lnTo>
                  <a:pt x="157699" y="129356"/>
                </a:lnTo>
                <a:lnTo>
                  <a:pt x="161331" y="132778"/>
                </a:lnTo>
                <a:lnTo>
                  <a:pt x="165656" y="136011"/>
                </a:lnTo>
                <a:lnTo>
                  <a:pt x="170445" y="139119"/>
                </a:lnTo>
                <a:lnTo>
                  <a:pt x="174590" y="142144"/>
                </a:lnTo>
                <a:lnTo>
                  <a:pt x="178306" y="145113"/>
                </a:lnTo>
                <a:lnTo>
                  <a:pt x="181736" y="148045"/>
                </a:lnTo>
                <a:lnTo>
                  <a:pt x="185928" y="150952"/>
                </a:lnTo>
                <a:lnTo>
                  <a:pt x="190627" y="153842"/>
                </a:lnTo>
                <a:lnTo>
                  <a:pt x="195665" y="156722"/>
                </a:lnTo>
                <a:lnTo>
                  <a:pt x="200928" y="157689"/>
                </a:lnTo>
                <a:lnTo>
                  <a:pt x="206342" y="157381"/>
                </a:lnTo>
                <a:lnTo>
                  <a:pt x="211856" y="156223"/>
                </a:lnTo>
                <a:lnTo>
                  <a:pt x="217438" y="155452"/>
                </a:lnTo>
                <a:lnTo>
                  <a:pt x="223063" y="154937"/>
                </a:lnTo>
                <a:lnTo>
                  <a:pt x="228719" y="154594"/>
                </a:lnTo>
                <a:lnTo>
                  <a:pt x="234395" y="152461"/>
                </a:lnTo>
                <a:lnTo>
                  <a:pt x="240083" y="149133"/>
                </a:lnTo>
                <a:lnTo>
                  <a:pt x="245781" y="145010"/>
                </a:lnTo>
                <a:lnTo>
                  <a:pt x="251484" y="141308"/>
                </a:lnTo>
                <a:lnTo>
                  <a:pt x="257190" y="137888"/>
                </a:lnTo>
                <a:lnTo>
                  <a:pt x="262900" y="134656"/>
                </a:lnTo>
                <a:lnTo>
                  <a:pt x="267659" y="131548"/>
                </a:lnTo>
                <a:lnTo>
                  <a:pt x="271785" y="128524"/>
                </a:lnTo>
                <a:lnTo>
                  <a:pt x="282893" y="11961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8"/>
          <p:cNvSpPr/>
          <p:nvPr/>
        </p:nvSpPr>
        <p:spPr>
          <a:xfrm>
            <a:off x="4323505" y="994488"/>
            <a:ext cx="162771" cy="179898"/>
          </a:xfrm>
          <a:custGeom>
            <a:avLst/>
            <a:gdLst/>
            <a:ahLst/>
            <a:cxnLst/>
            <a:rect l="0" t="0" r="0" b="0"/>
            <a:pathLst>
              <a:path w="162771" h="179898">
                <a:moveTo>
                  <a:pt x="17038" y="25639"/>
                </a:moveTo>
                <a:lnTo>
                  <a:pt x="12487" y="30190"/>
                </a:lnTo>
                <a:lnTo>
                  <a:pt x="11146" y="32483"/>
                </a:lnTo>
                <a:lnTo>
                  <a:pt x="9657" y="37571"/>
                </a:lnTo>
                <a:lnTo>
                  <a:pt x="8819" y="41240"/>
                </a:lnTo>
                <a:lnTo>
                  <a:pt x="7748" y="43660"/>
                </a:lnTo>
                <a:lnTo>
                  <a:pt x="4019" y="51428"/>
                </a:lnTo>
                <a:lnTo>
                  <a:pt x="2643" y="55215"/>
                </a:lnTo>
                <a:lnTo>
                  <a:pt x="1727" y="58691"/>
                </a:lnTo>
                <a:lnTo>
                  <a:pt x="1116" y="61962"/>
                </a:lnTo>
                <a:lnTo>
                  <a:pt x="708" y="66047"/>
                </a:lnTo>
                <a:lnTo>
                  <a:pt x="436" y="70675"/>
                </a:lnTo>
                <a:lnTo>
                  <a:pt x="134" y="79945"/>
                </a:lnTo>
                <a:lnTo>
                  <a:pt x="0" y="87240"/>
                </a:lnTo>
                <a:lnTo>
                  <a:pt x="917" y="92424"/>
                </a:lnTo>
                <a:lnTo>
                  <a:pt x="2481" y="98738"/>
                </a:lnTo>
                <a:lnTo>
                  <a:pt x="4476" y="105804"/>
                </a:lnTo>
                <a:lnTo>
                  <a:pt x="5806" y="112420"/>
                </a:lnTo>
                <a:lnTo>
                  <a:pt x="6692" y="118736"/>
                </a:lnTo>
                <a:lnTo>
                  <a:pt x="7283" y="124851"/>
                </a:lnTo>
                <a:lnTo>
                  <a:pt x="7678" y="129881"/>
                </a:lnTo>
                <a:lnTo>
                  <a:pt x="7940" y="134186"/>
                </a:lnTo>
                <a:lnTo>
                  <a:pt x="8115" y="138009"/>
                </a:lnTo>
                <a:lnTo>
                  <a:pt x="8309" y="147336"/>
                </a:lnTo>
                <a:lnTo>
                  <a:pt x="8361" y="152491"/>
                </a:lnTo>
                <a:lnTo>
                  <a:pt x="9348" y="156880"/>
                </a:lnTo>
                <a:lnTo>
                  <a:pt x="10959" y="160758"/>
                </a:lnTo>
                <a:lnTo>
                  <a:pt x="12986" y="164296"/>
                </a:lnTo>
                <a:lnTo>
                  <a:pt x="14336" y="167607"/>
                </a:lnTo>
                <a:lnTo>
                  <a:pt x="15236" y="170767"/>
                </a:lnTo>
                <a:lnTo>
                  <a:pt x="16933" y="179407"/>
                </a:lnTo>
                <a:lnTo>
                  <a:pt x="21557" y="179785"/>
                </a:lnTo>
                <a:lnTo>
                  <a:pt x="24409" y="179897"/>
                </a:lnTo>
                <a:lnTo>
                  <a:pt x="23857" y="178961"/>
                </a:lnTo>
                <a:lnTo>
                  <a:pt x="20703" y="175380"/>
                </a:lnTo>
                <a:lnTo>
                  <a:pt x="19482" y="173091"/>
                </a:lnTo>
                <a:lnTo>
                  <a:pt x="18124" y="168009"/>
                </a:lnTo>
                <a:lnTo>
                  <a:pt x="17762" y="164367"/>
                </a:lnTo>
                <a:lnTo>
                  <a:pt x="17521" y="160035"/>
                </a:lnTo>
                <a:lnTo>
                  <a:pt x="17253" y="150141"/>
                </a:lnTo>
                <a:lnTo>
                  <a:pt x="17134" y="139393"/>
                </a:lnTo>
                <a:lnTo>
                  <a:pt x="16149" y="133860"/>
                </a:lnTo>
                <a:lnTo>
                  <a:pt x="14540" y="128267"/>
                </a:lnTo>
                <a:lnTo>
                  <a:pt x="12515" y="122633"/>
                </a:lnTo>
                <a:lnTo>
                  <a:pt x="11165" y="116019"/>
                </a:lnTo>
                <a:lnTo>
                  <a:pt x="10265" y="108753"/>
                </a:lnTo>
                <a:lnTo>
                  <a:pt x="9265" y="94964"/>
                </a:lnTo>
                <a:lnTo>
                  <a:pt x="8821" y="85660"/>
                </a:lnTo>
                <a:lnTo>
                  <a:pt x="8570" y="65966"/>
                </a:lnTo>
                <a:lnTo>
                  <a:pt x="8475" y="36157"/>
                </a:lnTo>
                <a:lnTo>
                  <a:pt x="9424" y="31699"/>
                </a:lnTo>
                <a:lnTo>
                  <a:pt x="11009" y="27774"/>
                </a:lnTo>
                <a:lnTo>
                  <a:pt x="13019" y="24205"/>
                </a:lnTo>
                <a:lnTo>
                  <a:pt x="14359" y="19921"/>
                </a:lnTo>
                <a:lnTo>
                  <a:pt x="15252" y="15159"/>
                </a:lnTo>
                <a:lnTo>
                  <a:pt x="15847" y="10080"/>
                </a:lnTo>
                <a:lnTo>
                  <a:pt x="17196" y="6694"/>
                </a:lnTo>
                <a:lnTo>
                  <a:pt x="19049" y="4437"/>
                </a:lnTo>
                <a:lnTo>
                  <a:pt x="21236" y="2932"/>
                </a:lnTo>
                <a:lnTo>
                  <a:pt x="26206" y="1260"/>
                </a:lnTo>
                <a:lnTo>
                  <a:pt x="28865" y="814"/>
                </a:lnTo>
                <a:lnTo>
                  <a:pt x="31590" y="516"/>
                </a:lnTo>
                <a:lnTo>
                  <a:pt x="34360" y="318"/>
                </a:lnTo>
                <a:lnTo>
                  <a:pt x="37158" y="186"/>
                </a:lnTo>
                <a:lnTo>
                  <a:pt x="45348" y="39"/>
                </a:lnTo>
                <a:lnTo>
                  <a:pt x="50199" y="0"/>
                </a:lnTo>
                <a:lnTo>
                  <a:pt x="54385" y="927"/>
                </a:lnTo>
                <a:lnTo>
                  <a:pt x="58128" y="2497"/>
                </a:lnTo>
                <a:lnTo>
                  <a:pt x="61577" y="4496"/>
                </a:lnTo>
                <a:lnTo>
                  <a:pt x="64828" y="7734"/>
                </a:lnTo>
                <a:lnTo>
                  <a:pt x="67947" y="11797"/>
                </a:lnTo>
                <a:lnTo>
                  <a:pt x="70980" y="16411"/>
                </a:lnTo>
                <a:lnTo>
                  <a:pt x="73002" y="20440"/>
                </a:lnTo>
                <a:lnTo>
                  <a:pt x="74350" y="24078"/>
                </a:lnTo>
                <a:lnTo>
                  <a:pt x="75248" y="27456"/>
                </a:lnTo>
                <a:lnTo>
                  <a:pt x="75847" y="31613"/>
                </a:lnTo>
                <a:lnTo>
                  <a:pt x="76247" y="36289"/>
                </a:lnTo>
                <a:lnTo>
                  <a:pt x="76513" y="41312"/>
                </a:lnTo>
                <a:lnTo>
                  <a:pt x="76809" y="51973"/>
                </a:lnTo>
                <a:lnTo>
                  <a:pt x="76999" y="74339"/>
                </a:lnTo>
                <a:lnTo>
                  <a:pt x="76062" y="80013"/>
                </a:lnTo>
                <a:lnTo>
                  <a:pt x="74485" y="85701"/>
                </a:lnTo>
                <a:lnTo>
                  <a:pt x="72481" y="91398"/>
                </a:lnTo>
                <a:lnTo>
                  <a:pt x="69240" y="96149"/>
                </a:lnTo>
                <a:lnTo>
                  <a:pt x="65174" y="100268"/>
                </a:lnTo>
                <a:lnTo>
                  <a:pt x="60559" y="103967"/>
                </a:lnTo>
                <a:lnTo>
                  <a:pt x="56529" y="108338"/>
                </a:lnTo>
                <a:lnTo>
                  <a:pt x="52891" y="113157"/>
                </a:lnTo>
                <a:lnTo>
                  <a:pt x="49512" y="118274"/>
                </a:lnTo>
                <a:lnTo>
                  <a:pt x="46308" y="121686"/>
                </a:lnTo>
                <a:lnTo>
                  <a:pt x="43218" y="123960"/>
                </a:lnTo>
                <a:lnTo>
                  <a:pt x="40207" y="125477"/>
                </a:lnTo>
                <a:lnTo>
                  <a:pt x="37246" y="127440"/>
                </a:lnTo>
                <a:lnTo>
                  <a:pt x="34320" y="129702"/>
                </a:lnTo>
                <a:lnTo>
                  <a:pt x="31417" y="132162"/>
                </a:lnTo>
                <a:lnTo>
                  <a:pt x="28529" y="134754"/>
                </a:lnTo>
                <a:lnTo>
                  <a:pt x="17262" y="145441"/>
                </a:lnTo>
                <a:lnTo>
                  <a:pt x="17187" y="145512"/>
                </a:lnTo>
                <a:lnTo>
                  <a:pt x="21633" y="145612"/>
                </a:lnTo>
                <a:lnTo>
                  <a:pt x="45658" y="145653"/>
                </a:lnTo>
                <a:lnTo>
                  <a:pt x="49453" y="144701"/>
                </a:lnTo>
                <a:lnTo>
                  <a:pt x="53888" y="143114"/>
                </a:lnTo>
                <a:lnTo>
                  <a:pt x="58750" y="141103"/>
                </a:lnTo>
                <a:lnTo>
                  <a:pt x="62944" y="139763"/>
                </a:lnTo>
                <a:lnTo>
                  <a:pt x="66692" y="138869"/>
                </a:lnTo>
                <a:lnTo>
                  <a:pt x="70143" y="138274"/>
                </a:lnTo>
                <a:lnTo>
                  <a:pt x="75301" y="137876"/>
                </a:lnTo>
                <a:lnTo>
                  <a:pt x="81597" y="137612"/>
                </a:lnTo>
                <a:lnTo>
                  <a:pt x="103133" y="137187"/>
                </a:lnTo>
                <a:lnTo>
                  <a:pt x="118006" y="137113"/>
                </a:lnTo>
                <a:lnTo>
                  <a:pt x="123403" y="136150"/>
                </a:lnTo>
                <a:lnTo>
                  <a:pt x="128905" y="134556"/>
                </a:lnTo>
                <a:lnTo>
                  <a:pt x="134478" y="132540"/>
                </a:lnTo>
                <a:lnTo>
                  <a:pt x="140099" y="131197"/>
                </a:lnTo>
                <a:lnTo>
                  <a:pt x="145751" y="130301"/>
                </a:lnTo>
                <a:lnTo>
                  <a:pt x="151424" y="129704"/>
                </a:lnTo>
                <a:lnTo>
                  <a:pt x="155207" y="128353"/>
                </a:lnTo>
                <a:lnTo>
                  <a:pt x="157728" y="126500"/>
                </a:lnTo>
                <a:lnTo>
                  <a:pt x="162770" y="11993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9"/>
          <p:cNvSpPr/>
          <p:nvPr/>
        </p:nvSpPr>
        <p:spPr>
          <a:xfrm>
            <a:off x="4496049" y="1020128"/>
            <a:ext cx="24517" cy="171451"/>
          </a:xfrm>
          <a:custGeom>
            <a:avLst/>
            <a:gdLst/>
            <a:ahLst/>
            <a:cxnLst/>
            <a:rect l="0" t="0" r="0" b="0"/>
            <a:pathLst>
              <a:path w="24517" h="171451">
                <a:moveTo>
                  <a:pt x="24516" y="0"/>
                </a:moveTo>
                <a:lnTo>
                  <a:pt x="24516" y="4550"/>
                </a:lnTo>
                <a:lnTo>
                  <a:pt x="23564" y="6843"/>
                </a:lnTo>
                <a:lnTo>
                  <a:pt x="21976" y="9325"/>
                </a:lnTo>
                <a:lnTo>
                  <a:pt x="19966" y="11931"/>
                </a:lnTo>
                <a:lnTo>
                  <a:pt x="18625" y="14622"/>
                </a:lnTo>
                <a:lnTo>
                  <a:pt x="17731" y="17368"/>
                </a:lnTo>
                <a:lnTo>
                  <a:pt x="17135" y="20151"/>
                </a:lnTo>
                <a:lnTo>
                  <a:pt x="16738" y="23911"/>
                </a:lnTo>
                <a:lnTo>
                  <a:pt x="16474" y="28323"/>
                </a:lnTo>
                <a:lnTo>
                  <a:pt x="16179" y="37353"/>
                </a:lnTo>
                <a:lnTo>
                  <a:pt x="16049" y="44541"/>
                </a:lnTo>
                <a:lnTo>
                  <a:pt x="15974" y="63045"/>
                </a:lnTo>
                <a:lnTo>
                  <a:pt x="15012" y="69652"/>
                </a:lnTo>
                <a:lnTo>
                  <a:pt x="13418" y="75962"/>
                </a:lnTo>
                <a:lnTo>
                  <a:pt x="11402" y="82074"/>
                </a:lnTo>
                <a:lnTo>
                  <a:pt x="10059" y="88053"/>
                </a:lnTo>
                <a:lnTo>
                  <a:pt x="9163" y="93944"/>
                </a:lnTo>
                <a:lnTo>
                  <a:pt x="8566" y="99777"/>
                </a:lnTo>
                <a:lnTo>
                  <a:pt x="8168" y="105570"/>
                </a:lnTo>
                <a:lnTo>
                  <a:pt x="7902" y="111337"/>
                </a:lnTo>
                <a:lnTo>
                  <a:pt x="7528" y="126016"/>
                </a:lnTo>
                <a:lnTo>
                  <a:pt x="7476" y="129730"/>
                </a:lnTo>
                <a:lnTo>
                  <a:pt x="6489" y="134112"/>
                </a:lnTo>
                <a:lnTo>
                  <a:pt x="4879" y="138938"/>
                </a:lnTo>
                <a:lnTo>
                  <a:pt x="2852" y="144060"/>
                </a:lnTo>
                <a:lnTo>
                  <a:pt x="1501" y="148427"/>
                </a:lnTo>
                <a:lnTo>
                  <a:pt x="601" y="152291"/>
                </a:lnTo>
                <a:lnTo>
                  <a:pt x="0" y="155820"/>
                </a:lnTo>
                <a:lnTo>
                  <a:pt x="553" y="159125"/>
                </a:lnTo>
                <a:lnTo>
                  <a:pt x="1873" y="162281"/>
                </a:lnTo>
                <a:lnTo>
                  <a:pt x="7371" y="1714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10"/>
          <p:cNvSpPr/>
          <p:nvPr/>
        </p:nvSpPr>
        <p:spPr>
          <a:xfrm>
            <a:off x="4494848" y="985838"/>
            <a:ext cx="8573" cy="1"/>
          </a:xfrm>
          <a:custGeom>
            <a:avLst/>
            <a:gdLst/>
            <a:ahLst/>
            <a:cxnLst/>
            <a:rect l="0" t="0" r="0" b="0"/>
            <a:pathLst>
              <a:path w="8573" h="1">
                <a:moveTo>
                  <a:pt x="8572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11"/>
          <p:cNvSpPr/>
          <p:nvPr/>
        </p:nvSpPr>
        <p:spPr>
          <a:xfrm>
            <a:off x="4599663" y="1015189"/>
            <a:ext cx="126086" cy="172400"/>
          </a:xfrm>
          <a:custGeom>
            <a:avLst/>
            <a:gdLst/>
            <a:ahLst/>
            <a:cxnLst/>
            <a:rect l="0" t="0" r="0" b="0"/>
            <a:pathLst>
              <a:path w="126086" h="172400">
                <a:moveTo>
                  <a:pt x="118070" y="4939"/>
                </a:moveTo>
                <a:lnTo>
                  <a:pt x="113519" y="388"/>
                </a:lnTo>
                <a:lnTo>
                  <a:pt x="112179" y="0"/>
                </a:lnTo>
                <a:lnTo>
                  <a:pt x="111285" y="693"/>
                </a:lnTo>
                <a:lnTo>
                  <a:pt x="110689" y="2109"/>
                </a:lnTo>
                <a:lnTo>
                  <a:pt x="109339" y="3052"/>
                </a:lnTo>
                <a:lnTo>
                  <a:pt x="107487" y="3681"/>
                </a:lnTo>
                <a:lnTo>
                  <a:pt x="105300" y="4100"/>
                </a:lnTo>
                <a:lnTo>
                  <a:pt x="102888" y="4380"/>
                </a:lnTo>
                <a:lnTo>
                  <a:pt x="100329" y="4566"/>
                </a:lnTo>
                <a:lnTo>
                  <a:pt x="97671" y="4690"/>
                </a:lnTo>
                <a:lnTo>
                  <a:pt x="93993" y="5725"/>
                </a:lnTo>
                <a:lnTo>
                  <a:pt x="89636" y="7368"/>
                </a:lnTo>
                <a:lnTo>
                  <a:pt x="84826" y="9416"/>
                </a:lnTo>
                <a:lnTo>
                  <a:pt x="74402" y="14231"/>
                </a:lnTo>
                <a:lnTo>
                  <a:pt x="68956" y="16848"/>
                </a:lnTo>
                <a:lnTo>
                  <a:pt x="63420" y="18594"/>
                </a:lnTo>
                <a:lnTo>
                  <a:pt x="57824" y="19757"/>
                </a:lnTo>
                <a:lnTo>
                  <a:pt x="52188" y="20532"/>
                </a:lnTo>
                <a:lnTo>
                  <a:pt x="45574" y="22002"/>
                </a:lnTo>
                <a:lnTo>
                  <a:pt x="38307" y="23934"/>
                </a:lnTo>
                <a:lnTo>
                  <a:pt x="30605" y="26175"/>
                </a:lnTo>
                <a:lnTo>
                  <a:pt x="24517" y="28621"/>
                </a:lnTo>
                <a:lnTo>
                  <a:pt x="19507" y="31204"/>
                </a:lnTo>
                <a:lnTo>
                  <a:pt x="15213" y="33879"/>
                </a:lnTo>
                <a:lnTo>
                  <a:pt x="11399" y="35662"/>
                </a:lnTo>
                <a:lnTo>
                  <a:pt x="7903" y="36851"/>
                </a:lnTo>
                <a:lnTo>
                  <a:pt x="4621" y="37644"/>
                </a:lnTo>
                <a:lnTo>
                  <a:pt x="2432" y="39124"/>
                </a:lnTo>
                <a:lnTo>
                  <a:pt x="973" y="41064"/>
                </a:lnTo>
                <a:lnTo>
                  <a:pt x="0" y="43310"/>
                </a:lnTo>
                <a:lnTo>
                  <a:pt x="304" y="45759"/>
                </a:lnTo>
                <a:lnTo>
                  <a:pt x="1459" y="48345"/>
                </a:lnTo>
                <a:lnTo>
                  <a:pt x="3182" y="51021"/>
                </a:lnTo>
                <a:lnTo>
                  <a:pt x="6235" y="53758"/>
                </a:lnTo>
                <a:lnTo>
                  <a:pt x="10176" y="56535"/>
                </a:lnTo>
                <a:lnTo>
                  <a:pt x="14708" y="59339"/>
                </a:lnTo>
                <a:lnTo>
                  <a:pt x="19635" y="61208"/>
                </a:lnTo>
                <a:lnTo>
                  <a:pt x="24824" y="62454"/>
                </a:lnTo>
                <a:lnTo>
                  <a:pt x="30189" y="63285"/>
                </a:lnTo>
                <a:lnTo>
                  <a:pt x="36622" y="65743"/>
                </a:lnTo>
                <a:lnTo>
                  <a:pt x="43769" y="69288"/>
                </a:lnTo>
                <a:lnTo>
                  <a:pt x="51391" y="73555"/>
                </a:lnTo>
                <a:lnTo>
                  <a:pt x="59329" y="77353"/>
                </a:lnTo>
                <a:lnTo>
                  <a:pt x="67480" y="80837"/>
                </a:lnTo>
                <a:lnTo>
                  <a:pt x="75771" y="84113"/>
                </a:lnTo>
                <a:lnTo>
                  <a:pt x="83203" y="87249"/>
                </a:lnTo>
                <a:lnTo>
                  <a:pt x="96541" y="93273"/>
                </a:lnTo>
                <a:lnTo>
                  <a:pt x="101812" y="97166"/>
                </a:lnTo>
                <a:lnTo>
                  <a:pt x="106279" y="101666"/>
                </a:lnTo>
                <a:lnTo>
                  <a:pt x="110210" y="106571"/>
                </a:lnTo>
                <a:lnTo>
                  <a:pt x="113782" y="110794"/>
                </a:lnTo>
                <a:lnTo>
                  <a:pt x="117117" y="114561"/>
                </a:lnTo>
                <a:lnTo>
                  <a:pt x="120292" y="118025"/>
                </a:lnTo>
                <a:lnTo>
                  <a:pt x="122408" y="121287"/>
                </a:lnTo>
                <a:lnTo>
                  <a:pt x="123820" y="124414"/>
                </a:lnTo>
                <a:lnTo>
                  <a:pt x="124761" y="127452"/>
                </a:lnTo>
                <a:lnTo>
                  <a:pt x="125388" y="131381"/>
                </a:lnTo>
                <a:lnTo>
                  <a:pt x="125807" y="135906"/>
                </a:lnTo>
                <a:lnTo>
                  <a:pt x="126085" y="140828"/>
                </a:lnTo>
                <a:lnTo>
                  <a:pt x="125318" y="145061"/>
                </a:lnTo>
                <a:lnTo>
                  <a:pt x="123854" y="148836"/>
                </a:lnTo>
                <a:lnTo>
                  <a:pt x="121926" y="152305"/>
                </a:lnTo>
                <a:lnTo>
                  <a:pt x="118736" y="155571"/>
                </a:lnTo>
                <a:lnTo>
                  <a:pt x="114704" y="158700"/>
                </a:lnTo>
                <a:lnTo>
                  <a:pt x="110111" y="161739"/>
                </a:lnTo>
                <a:lnTo>
                  <a:pt x="106097" y="163765"/>
                </a:lnTo>
                <a:lnTo>
                  <a:pt x="102468" y="165115"/>
                </a:lnTo>
                <a:lnTo>
                  <a:pt x="99096" y="166015"/>
                </a:lnTo>
                <a:lnTo>
                  <a:pt x="87729" y="169556"/>
                </a:lnTo>
                <a:lnTo>
                  <a:pt x="80698" y="171833"/>
                </a:lnTo>
                <a:lnTo>
                  <a:pt x="74106" y="172399"/>
                </a:lnTo>
                <a:lnTo>
                  <a:pt x="67804" y="171824"/>
                </a:lnTo>
                <a:lnTo>
                  <a:pt x="61700" y="170488"/>
                </a:lnTo>
                <a:lnTo>
                  <a:pt x="55725" y="169597"/>
                </a:lnTo>
                <a:lnTo>
                  <a:pt x="49836" y="169004"/>
                </a:lnTo>
                <a:lnTo>
                  <a:pt x="44006" y="168608"/>
                </a:lnTo>
                <a:lnTo>
                  <a:pt x="39166" y="167391"/>
                </a:lnTo>
                <a:lnTo>
                  <a:pt x="34988" y="165628"/>
                </a:lnTo>
                <a:lnTo>
                  <a:pt x="23772" y="15924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12"/>
          <p:cNvSpPr/>
          <p:nvPr/>
        </p:nvSpPr>
        <p:spPr>
          <a:xfrm>
            <a:off x="4786347" y="951548"/>
            <a:ext cx="34257" cy="231458"/>
          </a:xfrm>
          <a:custGeom>
            <a:avLst/>
            <a:gdLst/>
            <a:ahLst/>
            <a:cxnLst/>
            <a:rect l="0" t="0" r="0" b="0"/>
            <a:pathLst>
              <a:path w="34257" h="231458">
                <a:moveTo>
                  <a:pt x="34256" y="0"/>
                </a:moveTo>
                <a:lnTo>
                  <a:pt x="34256" y="19312"/>
                </a:lnTo>
                <a:lnTo>
                  <a:pt x="33304" y="22400"/>
                </a:lnTo>
                <a:lnTo>
                  <a:pt x="31716" y="25410"/>
                </a:lnTo>
                <a:lnTo>
                  <a:pt x="29705" y="28370"/>
                </a:lnTo>
                <a:lnTo>
                  <a:pt x="28364" y="33201"/>
                </a:lnTo>
                <a:lnTo>
                  <a:pt x="27470" y="39279"/>
                </a:lnTo>
                <a:lnTo>
                  <a:pt x="26875" y="46188"/>
                </a:lnTo>
                <a:lnTo>
                  <a:pt x="25525" y="54604"/>
                </a:lnTo>
                <a:lnTo>
                  <a:pt x="23672" y="64025"/>
                </a:lnTo>
                <a:lnTo>
                  <a:pt x="21486" y="74116"/>
                </a:lnTo>
                <a:lnTo>
                  <a:pt x="19074" y="83700"/>
                </a:lnTo>
                <a:lnTo>
                  <a:pt x="16514" y="92948"/>
                </a:lnTo>
                <a:lnTo>
                  <a:pt x="13856" y="101970"/>
                </a:lnTo>
                <a:lnTo>
                  <a:pt x="12083" y="110842"/>
                </a:lnTo>
                <a:lnTo>
                  <a:pt x="10901" y="119615"/>
                </a:lnTo>
                <a:lnTo>
                  <a:pt x="10114" y="128320"/>
                </a:lnTo>
                <a:lnTo>
                  <a:pt x="8636" y="136982"/>
                </a:lnTo>
                <a:lnTo>
                  <a:pt x="6698" y="145614"/>
                </a:lnTo>
                <a:lnTo>
                  <a:pt x="4454" y="154225"/>
                </a:lnTo>
                <a:lnTo>
                  <a:pt x="2958" y="161872"/>
                </a:lnTo>
                <a:lnTo>
                  <a:pt x="1960" y="168875"/>
                </a:lnTo>
                <a:lnTo>
                  <a:pt x="1295" y="175448"/>
                </a:lnTo>
                <a:lnTo>
                  <a:pt x="852" y="180782"/>
                </a:lnTo>
                <a:lnTo>
                  <a:pt x="557" y="185292"/>
                </a:lnTo>
                <a:lnTo>
                  <a:pt x="359" y="189250"/>
                </a:lnTo>
                <a:lnTo>
                  <a:pt x="141" y="198728"/>
                </a:lnTo>
                <a:lnTo>
                  <a:pt x="0" y="215784"/>
                </a:lnTo>
                <a:lnTo>
                  <a:pt x="941" y="219104"/>
                </a:lnTo>
                <a:lnTo>
                  <a:pt x="2521" y="222269"/>
                </a:lnTo>
                <a:lnTo>
                  <a:pt x="8538" y="23145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13"/>
          <p:cNvSpPr/>
          <p:nvPr/>
        </p:nvSpPr>
        <p:spPr>
          <a:xfrm>
            <a:off x="4709160" y="1063031"/>
            <a:ext cx="239878" cy="111402"/>
          </a:xfrm>
          <a:custGeom>
            <a:avLst/>
            <a:gdLst/>
            <a:ahLst/>
            <a:cxnLst/>
            <a:rect l="0" t="0" r="0" b="0"/>
            <a:pathLst>
              <a:path w="239878" h="111402">
                <a:moveTo>
                  <a:pt x="0" y="42822"/>
                </a:moveTo>
                <a:lnTo>
                  <a:pt x="11932" y="42822"/>
                </a:lnTo>
                <a:lnTo>
                  <a:pt x="14622" y="41869"/>
                </a:lnTo>
                <a:lnTo>
                  <a:pt x="17368" y="40282"/>
                </a:lnTo>
                <a:lnTo>
                  <a:pt x="20151" y="38271"/>
                </a:lnTo>
                <a:lnTo>
                  <a:pt x="23912" y="36930"/>
                </a:lnTo>
                <a:lnTo>
                  <a:pt x="28323" y="36037"/>
                </a:lnTo>
                <a:lnTo>
                  <a:pt x="33170" y="35441"/>
                </a:lnTo>
                <a:lnTo>
                  <a:pt x="40211" y="34091"/>
                </a:lnTo>
                <a:lnTo>
                  <a:pt x="58194" y="30051"/>
                </a:lnTo>
                <a:lnTo>
                  <a:pt x="67371" y="27641"/>
                </a:lnTo>
                <a:lnTo>
                  <a:pt x="76347" y="25081"/>
                </a:lnTo>
                <a:lnTo>
                  <a:pt x="85187" y="22422"/>
                </a:lnTo>
                <a:lnTo>
                  <a:pt x="93939" y="20649"/>
                </a:lnTo>
                <a:lnTo>
                  <a:pt x="102632" y="19468"/>
                </a:lnTo>
                <a:lnTo>
                  <a:pt x="111284" y="18680"/>
                </a:lnTo>
                <a:lnTo>
                  <a:pt x="119909" y="17202"/>
                </a:lnTo>
                <a:lnTo>
                  <a:pt x="128517" y="15264"/>
                </a:lnTo>
                <a:lnTo>
                  <a:pt x="137113" y="13020"/>
                </a:lnTo>
                <a:lnTo>
                  <a:pt x="145701" y="10571"/>
                </a:lnTo>
                <a:lnTo>
                  <a:pt x="162864" y="5311"/>
                </a:lnTo>
                <a:lnTo>
                  <a:pt x="170488" y="3527"/>
                </a:lnTo>
                <a:lnTo>
                  <a:pt x="177476" y="2337"/>
                </a:lnTo>
                <a:lnTo>
                  <a:pt x="184040" y="1545"/>
                </a:lnTo>
                <a:lnTo>
                  <a:pt x="190321" y="1016"/>
                </a:lnTo>
                <a:lnTo>
                  <a:pt x="196413" y="664"/>
                </a:lnTo>
                <a:lnTo>
                  <a:pt x="207310" y="272"/>
                </a:lnTo>
                <a:lnTo>
                  <a:pt x="218799" y="52"/>
                </a:lnTo>
                <a:lnTo>
                  <a:pt x="225196" y="0"/>
                </a:lnTo>
                <a:lnTo>
                  <a:pt x="228236" y="939"/>
                </a:lnTo>
                <a:lnTo>
                  <a:pt x="231215" y="2517"/>
                </a:lnTo>
                <a:lnTo>
                  <a:pt x="234153" y="4522"/>
                </a:lnTo>
                <a:lnTo>
                  <a:pt x="236112" y="6811"/>
                </a:lnTo>
                <a:lnTo>
                  <a:pt x="237418" y="9289"/>
                </a:lnTo>
                <a:lnTo>
                  <a:pt x="238289" y="11894"/>
                </a:lnTo>
                <a:lnTo>
                  <a:pt x="238869" y="14583"/>
                </a:lnTo>
                <a:lnTo>
                  <a:pt x="239257" y="17329"/>
                </a:lnTo>
                <a:lnTo>
                  <a:pt x="239514" y="20111"/>
                </a:lnTo>
                <a:lnTo>
                  <a:pt x="239686" y="23871"/>
                </a:lnTo>
                <a:lnTo>
                  <a:pt x="239877" y="33129"/>
                </a:lnTo>
                <a:lnTo>
                  <a:pt x="238976" y="38265"/>
                </a:lnTo>
                <a:lnTo>
                  <a:pt x="237422" y="43594"/>
                </a:lnTo>
                <a:lnTo>
                  <a:pt x="235434" y="49051"/>
                </a:lnTo>
                <a:lnTo>
                  <a:pt x="234109" y="54595"/>
                </a:lnTo>
                <a:lnTo>
                  <a:pt x="233225" y="60195"/>
                </a:lnTo>
                <a:lnTo>
                  <a:pt x="232636" y="65834"/>
                </a:lnTo>
                <a:lnTo>
                  <a:pt x="231290" y="71498"/>
                </a:lnTo>
                <a:lnTo>
                  <a:pt x="229441" y="77179"/>
                </a:lnTo>
                <a:lnTo>
                  <a:pt x="227256" y="82872"/>
                </a:lnTo>
                <a:lnTo>
                  <a:pt x="225799" y="87619"/>
                </a:lnTo>
                <a:lnTo>
                  <a:pt x="224828" y="91736"/>
                </a:lnTo>
                <a:lnTo>
                  <a:pt x="224180" y="95434"/>
                </a:lnTo>
                <a:lnTo>
                  <a:pt x="223749" y="98851"/>
                </a:lnTo>
                <a:lnTo>
                  <a:pt x="223461" y="102082"/>
                </a:lnTo>
                <a:lnTo>
                  <a:pt x="222885" y="11140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14"/>
          <p:cNvSpPr/>
          <p:nvPr/>
        </p:nvSpPr>
        <p:spPr>
          <a:xfrm>
            <a:off x="4923473" y="968693"/>
            <a:ext cx="1" cy="8573"/>
          </a:xfrm>
          <a:custGeom>
            <a:avLst/>
            <a:gdLst/>
            <a:ahLst/>
            <a:cxnLst/>
            <a:rect l="0" t="0" r="0" b="0"/>
            <a:pathLst>
              <a:path w="1" h="8573">
                <a:moveTo>
                  <a:pt x="0" y="0"/>
                </a:moveTo>
                <a:lnTo>
                  <a:pt x="0" y="85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15"/>
          <p:cNvSpPr/>
          <p:nvPr/>
        </p:nvSpPr>
        <p:spPr>
          <a:xfrm>
            <a:off x="4992214" y="1028700"/>
            <a:ext cx="94137" cy="111295"/>
          </a:xfrm>
          <a:custGeom>
            <a:avLst/>
            <a:gdLst/>
            <a:ahLst/>
            <a:cxnLst/>
            <a:rect l="0" t="0" r="0" b="0"/>
            <a:pathLst>
              <a:path w="94137" h="111295">
                <a:moveTo>
                  <a:pt x="94136" y="0"/>
                </a:moveTo>
                <a:lnTo>
                  <a:pt x="85034" y="4551"/>
                </a:lnTo>
                <a:lnTo>
                  <a:pt x="81401" y="6844"/>
                </a:lnTo>
                <a:lnTo>
                  <a:pt x="78026" y="9325"/>
                </a:lnTo>
                <a:lnTo>
                  <a:pt x="74823" y="11932"/>
                </a:lnTo>
                <a:lnTo>
                  <a:pt x="70784" y="14622"/>
                </a:lnTo>
                <a:lnTo>
                  <a:pt x="66185" y="17368"/>
                </a:lnTo>
                <a:lnTo>
                  <a:pt x="61215" y="20151"/>
                </a:lnTo>
                <a:lnTo>
                  <a:pt x="55996" y="23912"/>
                </a:lnTo>
                <a:lnTo>
                  <a:pt x="50612" y="28324"/>
                </a:lnTo>
                <a:lnTo>
                  <a:pt x="45118" y="33170"/>
                </a:lnTo>
                <a:lnTo>
                  <a:pt x="33932" y="43635"/>
                </a:lnTo>
                <a:lnTo>
                  <a:pt x="9146" y="67895"/>
                </a:lnTo>
                <a:lnTo>
                  <a:pt x="6044" y="70981"/>
                </a:lnTo>
                <a:lnTo>
                  <a:pt x="3975" y="73991"/>
                </a:lnTo>
                <a:lnTo>
                  <a:pt x="2597" y="76950"/>
                </a:lnTo>
                <a:lnTo>
                  <a:pt x="1677" y="79875"/>
                </a:lnTo>
                <a:lnTo>
                  <a:pt x="1065" y="82777"/>
                </a:lnTo>
                <a:lnTo>
                  <a:pt x="656" y="85665"/>
                </a:lnTo>
                <a:lnTo>
                  <a:pt x="383" y="88543"/>
                </a:lnTo>
                <a:lnTo>
                  <a:pt x="202" y="91413"/>
                </a:lnTo>
                <a:lnTo>
                  <a:pt x="0" y="97143"/>
                </a:lnTo>
                <a:lnTo>
                  <a:pt x="899" y="100005"/>
                </a:lnTo>
                <a:lnTo>
                  <a:pt x="2451" y="102865"/>
                </a:lnTo>
                <a:lnTo>
                  <a:pt x="4437" y="105724"/>
                </a:lnTo>
                <a:lnTo>
                  <a:pt x="7667" y="107630"/>
                </a:lnTo>
                <a:lnTo>
                  <a:pt x="11724" y="108901"/>
                </a:lnTo>
                <a:lnTo>
                  <a:pt x="16335" y="109748"/>
                </a:lnTo>
                <a:lnTo>
                  <a:pt x="21314" y="110313"/>
                </a:lnTo>
                <a:lnTo>
                  <a:pt x="26537" y="110690"/>
                </a:lnTo>
                <a:lnTo>
                  <a:pt x="31926" y="110941"/>
                </a:lnTo>
                <a:lnTo>
                  <a:pt x="42992" y="111219"/>
                </a:lnTo>
                <a:lnTo>
                  <a:pt x="48610" y="111294"/>
                </a:lnTo>
                <a:lnTo>
                  <a:pt x="54260" y="110391"/>
                </a:lnTo>
                <a:lnTo>
                  <a:pt x="59932" y="108836"/>
                </a:lnTo>
                <a:lnTo>
                  <a:pt x="65618" y="106848"/>
                </a:lnTo>
                <a:lnTo>
                  <a:pt x="70361" y="105522"/>
                </a:lnTo>
                <a:lnTo>
                  <a:pt x="74477" y="104638"/>
                </a:lnTo>
                <a:lnTo>
                  <a:pt x="85564" y="1028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16"/>
          <p:cNvSpPr/>
          <p:nvPr/>
        </p:nvSpPr>
        <p:spPr>
          <a:xfrm>
            <a:off x="5132253" y="994410"/>
            <a:ext cx="124997" cy="145687"/>
          </a:xfrm>
          <a:custGeom>
            <a:avLst/>
            <a:gdLst/>
            <a:ahLst/>
            <a:cxnLst/>
            <a:rect l="0" t="0" r="0" b="0"/>
            <a:pathLst>
              <a:path w="124997" h="145687">
                <a:moveTo>
                  <a:pt x="99830" y="0"/>
                </a:moveTo>
                <a:lnTo>
                  <a:pt x="95279" y="4551"/>
                </a:lnTo>
                <a:lnTo>
                  <a:pt x="92986" y="5892"/>
                </a:lnTo>
                <a:lnTo>
                  <a:pt x="90504" y="6785"/>
                </a:lnTo>
                <a:lnTo>
                  <a:pt x="84229" y="8219"/>
                </a:lnTo>
                <a:lnTo>
                  <a:pt x="81809" y="9290"/>
                </a:lnTo>
                <a:lnTo>
                  <a:pt x="74040" y="13019"/>
                </a:lnTo>
                <a:lnTo>
                  <a:pt x="69302" y="14394"/>
                </a:lnTo>
                <a:lnTo>
                  <a:pt x="64238" y="15311"/>
                </a:lnTo>
                <a:lnTo>
                  <a:pt x="58957" y="15923"/>
                </a:lnTo>
                <a:lnTo>
                  <a:pt x="52578" y="17283"/>
                </a:lnTo>
                <a:lnTo>
                  <a:pt x="45469" y="19142"/>
                </a:lnTo>
                <a:lnTo>
                  <a:pt x="37872" y="21334"/>
                </a:lnTo>
                <a:lnTo>
                  <a:pt x="31854" y="22795"/>
                </a:lnTo>
                <a:lnTo>
                  <a:pt x="26890" y="23769"/>
                </a:lnTo>
                <a:lnTo>
                  <a:pt x="22628" y="24419"/>
                </a:lnTo>
                <a:lnTo>
                  <a:pt x="17883" y="25804"/>
                </a:lnTo>
                <a:lnTo>
                  <a:pt x="12813" y="27680"/>
                </a:lnTo>
                <a:lnTo>
                  <a:pt x="91" y="32984"/>
                </a:lnTo>
                <a:lnTo>
                  <a:pt x="0" y="34372"/>
                </a:lnTo>
                <a:lnTo>
                  <a:pt x="892" y="36250"/>
                </a:lnTo>
                <a:lnTo>
                  <a:pt x="2438" y="38454"/>
                </a:lnTo>
                <a:lnTo>
                  <a:pt x="5375" y="40876"/>
                </a:lnTo>
                <a:lnTo>
                  <a:pt x="9237" y="43443"/>
                </a:lnTo>
                <a:lnTo>
                  <a:pt x="13717" y="46107"/>
                </a:lnTo>
                <a:lnTo>
                  <a:pt x="18609" y="47883"/>
                </a:lnTo>
                <a:lnTo>
                  <a:pt x="23775" y="49067"/>
                </a:lnTo>
                <a:lnTo>
                  <a:pt x="29124" y="49856"/>
                </a:lnTo>
                <a:lnTo>
                  <a:pt x="36500" y="52288"/>
                </a:lnTo>
                <a:lnTo>
                  <a:pt x="45228" y="55813"/>
                </a:lnTo>
                <a:lnTo>
                  <a:pt x="63179" y="63859"/>
                </a:lnTo>
                <a:lnTo>
                  <a:pt x="83996" y="73743"/>
                </a:lnTo>
                <a:lnTo>
                  <a:pt x="96285" y="79765"/>
                </a:lnTo>
                <a:lnTo>
                  <a:pt x="101276" y="82704"/>
                </a:lnTo>
                <a:lnTo>
                  <a:pt x="105557" y="85616"/>
                </a:lnTo>
                <a:lnTo>
                  <a:pt x="109363" y="88510"/>
                </a:lnTo>
                <a:lnTo>
                  <a:pt x="112852" y="91392"/>
                </a:lnTo>
                <a:lnTo>
                  <a:pt x="116131" y="94265"/>
                </a:lnTo>
                <a:lnTo>
                  <a:pt x="119270" y="97134"/>
                </a:lnTo>
                <a:lnTo>
                  <a:pt x="121362" y="99998"/>
                </a:lnTo>
                <a:lnTo>
                  <a:pt x="122757" y="102861"/>
                </a:lnTo>
                <a:lnTo>
                  <a:pt x="123687" y="105721"/>
                </a:lnTo>
                <a:lnTo>
                  <a:pt x="124307" y="109533"/>
                </a:lnTo>
                <a:lnTo>
                  <a:pt x="124720" y="113980"/>
                </a:lnTo>
                <a:lnTo>
                  <a:pt x="124996" y="118849"/>
                </a:lnTo>
                <a:lnTo>
                  <a:pt x="124228" y="123048"/>
                </a:lnTo>
                <a:lnTo>
                  <a:pt x="122762" y="126799"/>
                </a:lnTo>
                <a:lnTo>
                  <a:pt x="120833" y="130253"/>
                </a:lnTo>
                <a:lnTo>
                  <a:pt x="117641" y="133508"/>
                </a:lnTo>
                <a:lnTo>
                  <a:pt x="113609" y="136630"/>
                </a:lnTo>
                <a:lnTo>
                  <a:pt x="109016" y="139665"/>
                </a:lnTo>
                <a:lnTo>
                  <a:pt x="104049" y="141687"/>
                </a:lnTo>
                <a:lnTo>
                  <a:pt x="98832" y="143036"/>
                </a:lnTo>
                <a:lnTo>
                  <a:pt x="93450" y="143935"/>
                </a:lnTo>
                <a:lnTo>
                  <a:pt x="88909" y="144534"/>
                </a:lnTo>
                <a:lnTo>
                  <a:pt x="84929" y="144934"/>
                </a:lnTo>
                <a:lnTo>
                  <a:pt x="81323" y="145200"/>
                </a:lnTo>
                <a:lnTo>
                  <a:pt x="77967" y="145378"/>
                </a:lnTo>
                <a:lnTo>
                  <a:pt x="71698" y="145575"/>
                </a:lnTo>
                <a:lnTo>
                  <a:pt x="58262" y="145686"/>
                </a:lnTo>
                <a:lnTo>
                  <a:pt x="54021" y="144749"/>
                </a:lnTo>
                <a:lnTo>
                  <a:pt x="50240" y="143172"/>
                </a:lnTo>
                <a:lnTo>
                  <a:pt x="46768" y="141168"/>
                </a:lnTo>
                <a:lnTo>
                  <a:pt x="43500" y="138880"/>
                </a:lnTo>
                <a:lnTo>
                  <a:pt x="40369" y="136401"/>
                </a:lnTo>
                <a:lnTo>
                  <a:pt x="31250" y="12858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334953" y="960120"/>
            <a:ext cx="2540" cy="1"/>
          </a:xfrm>
          <a:custGeom>
            <a:avLst/>
            <a:gdLst/>
            <a:ahLst/>
            <a:cxnLst/>
            <a:rect l="0" t="0" r="0" b="0"/>
            <a:pathLst>
              <a:path w="2540" h="1">
                <a:moveTo>
                  <a:pt x="0" y="0"/>
                </a:moveTo>
                <a:lnTo>
                  <a:pt x="2539" y="0"/>
                </a:lnTo>
                <a:close/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18"/>
          <p:cNvSpPr/>
          <p:nvPr/>
        </p:nvSpPr>
        <p:spPr>
          <a:xfrm>
            <a:off x="5369243" y="1105853"/>
            <a:ext cx="1" cy="8573"/>
          </a:xfrm>
          <a:custGeom>
            <a:avLst/>
            <a:gdLst/>
            <a:ahLst/>
            <a:cxnLst/>
            <a:rect l="0" t="0" r="0" b="0"/>
            <a:pathLst>
              <a:path w="1" h="8573">
                <a:moveTo>
                  <a:pt x="0" y="0"/>
                </a:moveTo>
                <a:lnTo>
                  <a:pt x="0" y="85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19"/>
          <p:cNvSpPr/>
          <p:nvPr/>
        </p:nvSpPr>
        <p:spPr>
          <a:xfrm>
            <a:off x="6843713" y="2031683"/>
            <a:ext cx="154306" cy="411470"/>
          </a:xfrm>
          <a:custGeom>
            <a:avLst/>
            <a:gdLst/>
            <a:ahLst/>
            <a:cxnLst/>
            <a:rect l="0" t="0" r="0" b="0"/>
            <a:pathLst>
              <a:path w="154306" h="411470">
                <a:moveTo>
                  <a:pt x="8572" y="0"/>
                </a:moveTo>
                <a:lnTo>
                  <a:pt x="8572" y="4551"/>
                </a:lnTo>
                <a:lnTo>
                  <a:pt x="4022" y="16482"/>
                </a:lnTo>
                <a:lnTo>
                  <a:pt x="1191" y="22981"/>
                </a:lnTo>
                <a:lnTo>
                  <a:pt x="353" y="34008"/>
                </a:lnTo>
                <a:lnTo>
                  <a:pt x="105" y="53891"/>
                </a:lnTo>
                <a:lnTo>
                  <a:pt x="0" y="227053"/>
                </a:lnTo>
                <a:lnTo>
                  <a:pt x="952" y="237093"/>
                </a:lnTo>
                <a:lnTo>
                  <a:pt x="2540" y="246645"/>
                </a:lnTo>
                <a:lnTo>
                  <a:pt x="4550" y="255870"/>
                </a:lnTo>
                <a:lnTo>
                  <a:pt x="5891" y="264877"/>
                </a:lnTo>
                <a:lnTo>
                  <a:pt x="6785" y="273739"/>
                </a:lnTo>
                <a:lnTo>
                  <a:pt x="7381" y="282505"/>
                </a:lnTo>
                <a:lnTo>
                  <a:pt x="7778" y="291207"/>
                </a:lnTo>
                <a:lnTo>
                  <a:pt x="8219" y="308495"/>
                </a:lnTo>
                <a:lnTo>
                  <a:pt x="9289" y="316153"/>
                </a:lnTo>
                <a:lnTo>
                  <a:pt x="10955" y="323164"/>
                </a:lnTo>
                <a:lnTo>
                  <a:pt x="13019" y="329742"/>
                </a:lnTo>
                <a:lnTo>
                  <a:pt x="15311" y="342132"/>
                </a:lnTo>
                <a:lnTo>
                  <a:pt x="16330" y="353988"/>
                </a:lnTo>
                <a:lnTo>
                  <a:pt x="16782" y="365608"/>
                </a:lnTo>
                <a:lnTo>
                  <a:pt x="17038" y="378309"/>
                </a:lnTo>
                <a:lnTo>
                  <a:pt x="17144" y="411469"/>
                </a:lnTo>
                <a:lnTo>
                  <a:pt x="17144" y="382403"/>
                </a:lnTo>
                <a:lnTo>
                  <a:pt x="16192" y="379712"/>
                </a:lnTo>
                <a:lnTo>
                  <a:pt x="12595" y="374183"/>
                </a:lnTo>
                <a:lnTo>
                  <a:pt x="10359" y="368551"/>
                </a:lnTo>
                <a:lnTo>
                  <a:pt x="9366" y="361920"/>
                </a:lnTo>
                <a:lnTo>
                  <a:pt x="8925" y="352623"/>
                </a:lnTo>
                <a:lnTo>
                  <a:pt x="7856" y="348429"/>
                </a:lnTo>
                <a:lnTo>
                  <a:pt x="4126" y="341230"/>
                </a:lnTo>
                <a:lnTo>
                  <a:pt x="3703" y="337976"/>
                </a:lnTo>
                <a:lnTo>
                  <a:pt x="4374" y="334855"/>
                </a:lnTo>
                <a:lnTo>
                  <a:pt x="5773" y="331822"/>
                </a:lnTo>
                <a:lnTo>
                  <a:pt x="7328" y="323371"/>
                </a:lnTo>
                <a:lnTo>
                  <a:pt x="7743" y="318450"/>
                </a:lnTo>
                <a:lnTo>
                  <a:pt x="10744" y="307903"/>
                </a:lnTo>
                <a:lnTo>
                  <a:pt x="14300" y="296866"/>
                </a:lnTo>
                <a:lnTo>
                  <a:pt x="15880" y="285610"/>
                </a:lnTo>
                <a:lnTo>
                  <a:pt x="19122" y="274258"/>
                </a:lnTo>
                <a:lnTo>
                  <a:pt x="22786" y="262862"/>
                </a:lnTo>
                <a:lnTo>
                  <a:pt x="24415" y="251447"/>
                </a:lnTo>
                <a:lnTo>
                  <a:pt x="27678" y="242564"/>
                </a:lnTo>
                <a:lnTo>
                  <a:pt x="29882" y="238862"/>
                </a:lnTo>
                <a:lnTo>
                  <a:pt x="32331" y="229668"/>
                </a:lnTo>
                <a:lnTo>
                  <a:pt x="32984" y="224549"/>
                </a:lnTo>
                <a:lnTo>
                  <a:pt x="36249" y="216322"/>
                </a:lnTo>
                <a:lnTo>
                  <a:pt x="40875" y="208538"/>
                </a:lnTo>
                <a:lnTo>
                  <a:pt x="46107" y="198728"/>
                </a:lnTo>
                <a:lnTo>
                  <a:pt x="49788" y="195350"/>
                </a:lnTo>
                <a:lnTo>
                  <a:pt x="54147" y="193099"/>
                </a:lnTo>
                <a:lnTo>
                  <a:pt x="58958" y="191597"/>
                </a:lnTo>
                <a:lnTo>
                  <a:pt x="63118" y="189644"/>
                </a:lnTo>
                <a:lnTo>
                  <a:pt x="66843" y="187389"/>
                </a:lnTo>
                <a:lnTo>
                  <a:pt x="70280" y="184933"/>
                </a:lnTo>
                <a:lnTo>
                  <a:pt x="73524" y="183297"/>
                </a:lnTo>
                <a:lnTo>
                  <a:pt x="76638" y="182205"/>
                </a:lnTo>
                <a:lnTo>
                  <a:pt x="79668" y="181477"/>
                </a:lnTo>
                <a:lnTo>
                  <a:pt x="82639" y="180992"/>
                </a:lnTo>
                <a:lnTo>
                  <a:pt x="85573" y="180669"/>
                </a:lnTo>
                <a:lnTo>
                  <a:pt x="88481" y="180453"/>
                </a:lnTo>
                <a:lnTo>
                  <a:pt x="92325" y="181262"/>
                </a:lnTo>
                <a:lnTo>
                  <a:pt x="96792" y="182754"/>
                </a:lnTo>
                <a:lnTo>
                  <a:pt x="101675" y="184701"/>
                </a:lnTo>
                <a:lnTo>
                  <a:pt x="105884" y="186951"/>
                </a:lnTo>
                <a:lnTo>
                  <a:pt x="109642" y="189404"/>
                </a:lnTo>
                <a:lnTo>
                  <a:pt x="113100" y="191992"/>
                </a:lnTo>
                <a:lnTo>
                  <a:pt x="116358" y="195622"/>
                </a:lnTo>
                <a:lnTo>
                  <a:pt x="119481" y="199947"/>
                </a:lnTo>
                <a:lnTo>
                  <a:pt x="122517" y="204735"/>
                </a:lnTo>
                <a:lnTo>
                  <a:pt x="125889" y="212596"/>
                </a:lnTo>
                <a:lnTo>
                  <a:pt x="130328" y="224916"/>
                </a:lnTo>
                <a:lnTo>
                  <a:pt x="132605" y="229954"/>
                </a:lnTo>
                <a:lnTo>
                  <a:pt x="134123" y="236170"/>
                </a:lnTo>
                <a:lnTo>
                  <a:pt x="135136" y="243172"/>
                </a:lnTo>
                <a:lnTo>
                  <a:pt x="135811" y="250697"/>
                </a:lnTo>
                <a:lnTo>
                  <a:pt x="137213" y="257619"/>
                </a:lnTo>
                <a:lnTo>
                  <a:pt x="141312" y="270389"/>
                </a:lnTo>
                <a:lnTo>
                  <a:pt x="143767" y="282415"/>
                </a:lnTo>
                <a:lnTo>
                  <a:pt x="144859" y="295063"/>
                </a:lnTo>
                <a:lnTo>
                  <a:pt x="145150" y="302436"/>
                </a:lnTo>
                <a:lnTo>
                  <a:pt x="145344" y="310209"/>
                </a:lnTo>
                <a:lnTo>
                  <a:pt x="146426" y="317296"/>
                </a:lnTo>
                <a:lnTo>
                  <a:pt x="148100" y="323926"/>
                </a:lnTo>
                <a:lnTo>
                  <a:pt x="151548" y="336371"/>
                </a:lnTo>
                <a:lnTo>
                  <a:pt x="153079" y="348253"/>
                </a:lnTo>
                <a:lnTo>
                  <a:pt x="153941" y="361102"/>
                </a:lnTo>
                <a:lnTo>
                  <a:pt x="154143" y="370357"/>
                </a:lnTo>
                <a:lnTo>
                  <a:pt x="154305" y="39433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20"/>
          <p:cNvSpPr/>
          <p:nvPr/>
        </p:nvSpPr>
        <p:spPr>
          <a:xfrm>
            <a:off x="7066597" y="2245995"/>
            <a:ext cx="85726" cy="205741"/>
          </a:xfrm>
          <a:custGeom>
            <a:avLst/>
            <a:gdLst/>
            <a:ahLst/>
            <a:cxnLst/>
            <a:rect l="0" t="0" r="0" b="0"/>
            <a:pathLst>
              <a:path w="85726" h="205741">
                <a:moveTo>
                  <a:pt x="0" y="0"/>
                </a:moveTo>
                <a:lnTo>
                  <a:pt x="0" y="11932"/>
                </a:lnTo>
                <a:lnTo>
                  <a:pt x="953" y="14622"/>
                </a:lnTo>
                <a:lnTo>
                  <a:pt x="2541" y="17368"/>
                </a:lnTo>
                <a:lnTo>
                  <a:pt x="4552" y="20151"/>
                </a:lnTo>
                <a:lnTo>
                  <a:pt x="5892" y="23912"/>
                </a:lnTo>
                <a:lnTo>
                  <a:pt x="6787" y="28324"/>
                </a:lnTo>
                <a:lnTo>
                  <a:pt x="7382" y="33170"/>
                </a:lnTo>
                <a:lnTo>
                  <a:pt x="7779" y="38306"/>
                </a:lnTo>
                <a:lnTo>
                  <a:pt x="8043" y="43635"/>
                </a:lnTo>
                <a:lnTo>
                  <a:pt x="8221" y="49092"/>
                </a:lnTo>
                <a:lnTo>
                  <a:pt x="10242" y="54636"/>
                </a:lnTo>
                <a:lnTo>
                  <a:pt x="13496" y="60237"/>
                </a:lnTo>
                <a:lnTo>
                  <a:pt x="17571" y="65875"/>
                </a:lnTo>
                <a:lnTo>
                  <a:pt x="21239" y="71539"/>
                </a:lnTo>
                <a:lnTo>
                  <a:pt x="24637" y="77221"/>
                </a:lnTo>
                <a:lnTo>
                  <a:pt x="27855" y="82913"/>
                </a:lnTo>
                <a:lnTo>
                  <a:pt x="30000" y="88613"/>
                </a:lnTo>
                <a:lnTo>
                  <a:pt x="31430" y="94318"/>
                </a:lnTo>
                <a:lnTo>
                  <a:pt x="32384" y="100026"/>
                </a:lnTo>
                <a:lnTo>
                  <a:pt x="33972" y="106689"/>
                </a:lnTo>
                <a:lnTo>
                  <a:pt x="35983" y="113989"/>
                </a:lnTo>
                <a:lnTo>
                  <a:pt x="38276" y="121712"/>
                </a:lnTo>
                <a:lnTo>
                  <a:pt x="41710" y="128766"/>
                </a:lnTo>
                <a:lnTo>
                  <a:pt x="45905" y="135374"/>
                </a:lnTo>
                <a:lnTo>
                  <a:pt x="50606" y="141685"/>
                </a:lnTo>
                <a:lnTo>
                  <a:pt x="54693" y="147796"/>
                </a:lnTo>
                <a:lnTo>
                  <a:pt x="58370" y="153776"/>
                </a:lnTo>
                <a:lnTo>
                  <a:pt x="61773" y="159667"/>
                </a:lnTo>
                <a:lnTo>
                  <a:pt x="68095" y="171293"/>
                </a:lnTo>
                <a:lnTo>
                  <a:pt x="71115" y="177061"/>
                </a:lnTo>
                <a:lnTo>
                  <a:pt x="73128" y="181858"/>
                </a:lnTo>
                <a:lnTo>
                  <a:pt x="74469" y="186009"/>
                </a:lnTo>
                <a:lnTo>
                  <a:pt x="75364" y="189728"/>
                </a:lnTo>
                <a:lnTo>
                  <a:pt x="76913" y="193160"/>
                </a:lnTo>
                <a:lnTo>
                  <a:pt x="78899" y="196401"/>
                </a:lnTo>
                <a:lnTo>
                  <a:pt x="85725" y="2057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21"/>
          <p:cNvSpPr/>
          <p:nvPr/>
        </p:nvSpPr>
        <p:spPr>
          <a:xfrm>
            <a:off x="7118032" y="2203133"/>
            <a:ext cx="60009" cy="445771"/>
          </a:xfrm>
          <a:custGeom>
            <a:avLst/>
            <a:gdLst/>
            <a:ahLst/>
            <a:cxnLst/>
            <a:rect l="0" t="0" r="0" b="0"/>
            <a:pathLst>
              <a:path w="60009" h="445771">
                <a:moveTo>
                  <a:pt x="60008" y="0"/>
                </a:moveTo>
                <a:lnTo>
                  <a:pt x="60008" y="11931"/>
                </a:lnTo>
                <a:lnTo>
                  <a:pt x="59056" y="14622"/>
                </a:lnTo>
                <a:lnTo>
                  <a:pt x="57468" y="17368"/>
                </a:lnTo>
                <a:lnTo>
                  <a:pt x="55457" y="20151"/>
                </a:lnTo>
                <a:lnTo>
                  <a:pt x="54117" y="23911"/>
                </a:lnTo>
                <a:lnTo>
                  <a:pt x="52627" y="33170"/>
                </a:lnTo>
                <a:lnTo>
                  <a:pt x="51278" y="39258"/>
                </a:lnTo>
                <a:lnTo>
                  <a:pt x="49426" y="46174"/>
                </a:lnTo>
                <a:lnTo>
                  <a:pt x="47238" y="53643"/>
                </a:lnTo>
                <a:lnTo>
                  <a:pt x="45780" y="61479"/>
                </a:lnTo>
                <a:lnTo>
                  <a:pt x="44808" y="69561"/>
                </a:lnTo>
                <a:lnTo>
                  <a:pt x="44159" y="77806"/>
                </a:lnTo>
                <a:lnTo>
                  <a:pt x="43727" y="86161"/>
                </a:lnTo>
                <a:lnTo>
                  <a:pt x="43248" y="103064"/>
                </a:lnTo>
                <a:lnTo>
                  <a:pt x="42874" y="200178"/>
                </a:lnTo>
                <a:lnTo>
                  <a:pt x="41917" y="211557"/>
                </a:lnTo>
                <a:lnTo>
                  <a:pt x="40328" y="222953"/>
                </a:lnTo>
                <a:lnTo>
                  <a:pt x="38315" y="234360"/>
                </a:lnTo>
                <a:lnTo>
                  <a:pt x="36974" y="245775"/>
                </a:lnTo>
                <a:lnTo>
                  <a:pt x="36079" y="257195"/>
                </a:lnTo>
                <a:lnTo>
                  <a:pt x="35483" y="268618"/>
                </a:lnTo>
                <a:lnTo>
                  <a:pt x="34134" y="280044"/>
                </a:lnTo>
                <a:lnTo>
                  <a:pt x="32280" y="291471"/>
                </a:lnTo>
                <a:lnTo>
                  <a:pt x="30093" y="302899"/>
                </a:lnTo>
                <a:lnTo>
                  <a:pt x="27682" y="313375"/>
                </a:lnTo>
                <a:lnTo>
                  <a:pt x="25123" y="323216"/>
                </a:lnTo>
                <a:lnTo>
                  <a:pt x="22464" y="332635"/>
                </a:lnTo>
                <a:lnTo>
                  <a:pt x="20691" y="341772"/>
                </a:lnTo>
                <a:lnTo>
                  <a:pt x="19509" y="350720"/>
                </a:lnTo>
                <a:lnTo>
                  <a:pt x="18722" y="359543"/>
                </a:lnTo>
                <a:lnTo>
                  <a:pt x="17243" y="368283"/>
                </a:lnTo>
                <a:lnTo>
                  <a:pt x="15306" y="376967"/>
                </a:lnTo>
                <a:lnTo>
                  <a:pt x="13061" y="385613"/>
                </a:lnTo>
                <a:lnTo>
                  <a:pt x="11565" y="393283"/>
                </a:lnTo>
                <a:lnTo>
                  <a:pt x="9903" y="406885"/>
                </a:lnTo>
                <a:lnTo>
                  <a:pt x="9165" y="419280"/>
                </a:lnTo>
                <a:lnTo>
                  <a:pt x="8968" y="425252"/>
                </a:lnTo>
                <a:lnTo>
                  <a:pt x="7883" y="429234"/>
                </a:lnTo>
                <a:lnTo>
                  <a:pt x="6208" y="431888"/>
                </a:lnTo>
                <a:lnTo>
                  <a:pt x="4139" y="433658"/>
                </a:lnTo>
                <a:lnTo>
                  <a:pt x="2760" y="435790"/>
                </a:lnTo>
                <a:lnTo>
                  <a:pt x="1226" y="440699"/>
                </a:lnTo>
                <a:lnTo>
                  <a:pt x="0" y="4457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22"/>
          <p:cNvSpPr/>
          <p:nvPr/>
        </p:nvSpPr>
        <p:spPr>
          <a:xfrm>
            <a:off x="7230815" y="2169005"/>
            <a:ext cx="221546" cy="274030"/>
          </a:xfrm>
          <a:custGeom>
            <a:avLst/>
            <a:gdLst/>
            <a:ahLst/>
            <a:cxnLst/>
            <a:rect l="0" t="0" r="0" b="0"/>
            <a:pathLst>
              <a:path w="221546" h="274030">
                <a:moveTo>
                  <a:pt x="144392" y="179860"/>
                </a:moveTo>
                <a:lnTo>
                  <a:pt x="137011" y="172479"/>
                </a:lnTo>
                <a:lnTo>
                  <a:pt x="136350" y="169277"/>
                </a:lnTo>
                <a:lnTo>
                  <a:pt x="136055" y="163727"/>
                </a:lnTo>
                <a:lnTo>
                  <a:pt x="135866" y="147181"/>
                </a:lnTo>
                <a:lnTo>
                  <a:pt x="135851" y="143787"/>
                </a:lnTo>
                <a:lnTo>
                  <a:pt x="134888" y="139618"/>
                </a:lnTo>
                <a:lnTo>
                  <a:pt x="133294" y="134935"/>
                </a:lnTo>
                <a:lnTo>
                  <a:pt x="131278" y="129907"/>
                </a:lnTo>
                <a:lnTo>
                  <a:pt x="129039" y="121782"/>
                </a:lnTo>
                <a:lnTo>
                  <a:pt x="128442" y="118281"/>
                </a:lnTo>
                <a:lnTo>
                  <a:pt x="125238" y="111852"/>
                </a:lnTo>
                <a:lnTo>
                  <a:pt x="120639" y="105819"/>
                </a:lnTo>
                <a:lnTo>
                  <a:pt x="115421" y="99963"/>
                </a:lnTo>
                <a:lnTo>
                  <a:pt x="109925" y="94185"/>
                </a:lnTo>
                <a:lnTo>
                  <a:pt x="107127" y="91311"/>
                </a:lnTo>
                <a:lnTo>
                  <a:pt x="103357" y="89395"/>
                </a:lnTo>
                <a:lnTo>
                  <a:pt x="98938" y="88117"/>
                </a:lnTo>
                <a:lnTo>
                  <a:pt x="94087" y="87266"/>
                </a:lnTo>
                <a:lnTo>
                  <a:pt x="89900" y="86698"/>
                </a:lnTo>
                <a:lnTo>
                  <a:pt x="86157" y="86320"/>
                </a:lnTo>
                <a:lnTo>
                  <a:pt x="79457" y="85899"/>
                </a:lnTo>
                <a:lnTo>
                  <a:pt x="73305" y="85712"/>
                </a:lnTo>
                <a:lnTo>
                  <a:pt x="69378" y="86615"/>
                </a:lnTo>
                <a:lnTo>
                  <a:pt x="64855" y="88169"/>
                </a:lnTo>
                <a:lnTo>
                  <a:pt x="59935" y="90157"/>
                </a:lnTo>
                <a:lnTo>
                  <a:pt x="55702" y="92436"/>
                </a:lnTo>
                <a:lnTo>
                  <a:pt x="51928" y="94907"/>
                </a:lnTo>
                <a:lnTo>
                  <a:pt x="45195" y="100193"/>
                </a:lnTo>
                <a:lnTo>
                  <a:pt x="39027" y="105718"/>
                </a:lnTo>
                <a:lnTo>
                  <a:pt x="33111" y="113888"/>
                </a:lnTo>
                <a:lnTo>
                  <a:pt x="30200" y="118734"/>
                </a:lnTo>
                <a:lnTo>
                  <a:pt x="27307" y="123869"/>
                </a:lnTo>
                <a:lnTo>
                  <a:pt x="21552" y="134655"/>
                </a:lnTo>
                <a:lnTo>
                  <a:pt x="12957" y="151438"/>
                </a:lnTo>
                <a:lnTo>
                  <a:pt x="11049" y="157102"/>
                </a:lnTo>
                <a:lnTo>
                  <a:pt x="9776" y="162783"/>
                </a:lnTo>
                <a:lnTo>
                  <a:pt x="8928" y="168475"/>
                </a:lnTo>
                <a:lnTo>
                  <a:pt x="7411" y="174175"/>
                </a:lnTo>
                <a:lnTo>
                  <a:pt x="5446" y="179880"/>
                </a:lnTo>
                <a:lnTo>
                  <a:pt x="3185" y="185589"/>
                </a:lnTo>
                <a:lnTo>
                  <a:pt x="1676" y="191299"/>
                </a:lnTo>
                <a:lnTo>
                  <a:pt x="672" y="197011"/>
                </a:lnTo>
                <a:lnTo>
                  <a:pt x="0" y="202724"/>
                </a:lnTo>
                <a:lnTo>
                  <a:pt x="506" y="209391"/>
                </a:lnTo>
                <a:lnTo>
                  <a:pt x="1796" y="216692"/>
                </a:lnTo>
                <a:lnTo>
                  <a:pt x="3609" y="224417"/>
                </a:lnTo>
                <a:lnTo>
                  <a:pt x="4816" y="230520"/>
                </a:lnTo>
                <a:lnTo>
                  <a:pt x="5622" y="235541"/>
                </a:lnTo>
                <a:lnTo>
                  <a:pt x="6158" y="239840"/>
                </a:lnTo>
                <a:lnTo>
                  <a:pt x="7469" y="244612"/>
                </a:lnTo>
                <a:lnTo>
                  <a:pt x="9294" y="249698"/>
                </a:lnTo>
                <a:lnTo>
                  <a:pt x="11465" y="254994"/>
                </a:lnTo>
                <a:lnTo>
                  <a:pt x="14817" y="258524"/>
                </a:lnTo>
                <a:lnTo>
                  <a:pt x="18956" y="260878"/>
                </a:lnTo>
                <a:lnTo>
                  <a:pt x="23620" y="262447"/>
                </a:lnTo>
                <a:lnTo>
                  <a:pt x="27683" y="264445"/>
                </a:lnTo>
                <a:lnTo>
                  <a:pt x="31343" y="266731"/>
                </a:lnTo>
                <a:lnTo>
                  <a:pt x="34737" y="269206"/>
                </a:lnTo>
                <a:lnTo>
                  <a:pt x="41047" y="271957"/>
                </a:lnTo>
                <a:lnTo>
                  <a:pt x="44063" y="272691"/>
                </a:lnTo>
                <a:lnTo>
                  <a:pt x="47979" y="273180"/>
                </a:lnTo>
                <a:lnTo>
                  <a:pt x="52494" y="273506"/>
                </a:lnTo>
                <a:lnTo>
                  <a:pt x="57409" y="273723"/>
                </a:lnTo>
                <a:lnTo>
                  <a:pt x="67950" y="273964"/>
                </a:lnTo>
                <a:lnTo>
                  <a:pt x="73429" y="274029"/>
                </a:lnTo>
                <a:lnTo>
                  <a:pt x="78033" y="273119"/>
                </a:lnTo>
                <a:lnTo>
                  <a:pt x="82056" y="271560"/>
                </a:lnTo>
                <a:lnTo>
                  <a:pt x="85690" y="269569"/>
                </a:lnTo>
                <a:lnTo>
                  <a:pt x="99906" y="262214"/>
                </a:lnTo>
                <a:lnTo>
                  <a:pt x="104257" y="258576"/>
                </a:lnTo>
                <a:lnTo>
                  <a:pt x="108111" y="254245"/>
                </a:lnTo>
                <a:lnTo>
                  <a:pt x="111632" y="249452"/>
                </a:lnTo>
                <a:lnTo>
                  <a:pt x="114933" y="243400"/>
                </a:lnTo>
                <a:lnTo>
                  <a:pt x="118085" y="236508"/>
                </a:lnTo>
                <a:lnTo>
                  <a:pt x="121139" y="229055"/>
                </a:lnTo>
                <a:lnTo>
                  <a:pt x="124128" y="221230"/>
                </a:lnTo>
                <a:lnTo>
                  <a:pt x="129988" y="204914"/>
                </a:lnTo>
                <a:lnTo>
                  <a:pt x="132884" y="197515"/>
                </a:lnTo>
                <a:lnTo>
                  <a:pt x="135768" y="190678"/>
                </a:lnTo>
                <a:lnTo>
                  <a:pt x="138643" y="184215"/>
                </a:lnTo>
                <a:lnTo>
                  <a:pt x="141512" y="177048"/>
                </a:lnTo>
                <a:lnTo>
                  <a:pt x="147239" y="161465"/>
                </a:lnTo>
                <a:lnTo>
                  <a:pt x="155819" y="136627"/>
                </a:lnTo>
                <a:lnTo>
                  <a:pt x="157725" y="128178"/>
                </a:lnTo>
                <a:lnTo>
                  <a:pt x="158997" y="119688"/>
                </a:lnTo>
                <a:lnTo>
                  <a:pt x="159843" y="111170"/>
                </a:lnTo>
                <a:lnTo>
                  <a:pt x="160408" y="103587"/>
                </a:lnTo>
                <a:lnTo>
                  <a:pt x="160785" y="96626"/>
                </a:lnTo>
                <a:lnTo>
                  <a:pt x="161035" y="90081"/>
                </a:lnTo>
                <a:lnTo>
                  <a:pt x="161389" y="67216"/>
                </a:lnTo>
                <a:lnTo>
                  <a:pt x="160486" y="59997"/>
                </a:lnTo>
                <a:lnTo>
                  <a:pt x="158931" y="53279"/>
                </a:lnTo>
                <a:lnTo>
                  <a:pt x="156943" y="46895"/>
                </a:lnTo>
                <a:lnTo>
                  <a:pt x="155616" y="40734"/>
                </a:lnTo>
                <a:lnTo>
                  <a:pt x="154733" y="34722"/>
                </a:lnTo>
                <a:lnTo>
                  <a:pt x="154144" y="28809"/>
                </a:lnTo>
                <a:lnTo>
                  <a:pt x="153751" y="23914"/>
                </a:lnTo>
                <a:lnTo>
                  <a:pt x="153314" y="15936"/>
                </a:lnTo>
                <a:lnTo>
                  <a:pt x="153121" y="9215"/>
                </a:lnTo>
                <a:lnTo>
                  <a:pt x="153069" y="6089"/>
                </a:lnTo>
                <a:lnTo>
                  <a:pt x="152082" y="4005"/>
                </a:lnTo>
                <a:lnTo>
                  <a:pt x="150471" y="2616"/>
                </a:lnTo>
                <a:lnTo>
                  <a:pt x="144749" y="0"/>
                </a:lnTo>
                <a:lnTo>
                  <a:pt x="144463" y="6714"/>
                </a:lnTo>
                <a:lnTo>
                  <a:pt x="144423" y="11784"/>
                </a:lnTo>
                <a:lnTo>
                  <a:pt x="141867" y="19752"/>
                </a:lnTo>
                <a:lnTo>
                  <a:pt x="139851" y="24544"/>
                </a:lnTo>
                <a:lnTo>
                  <a:pt x="138507" y="29643"/>
                </a:lnTo>
                <a:lnTo>
                  <a:pt x="137611" y="34948"/>
                </a:lnTo>
                <a:lnTo>
                  <a:pt x="137014" y="40390"/>
                </a:lnTo>
                <a:lnTo>
                  <a:pt x="136617" y="45922"/>
                </a:lnTo>
                <a:lnTo>
                  <a:pt x="136351" y="51516"/>
                </a:lnTo>
                <a:lnTo>
                  <a:pt x="136056" y="63763"/>
                </a:lnTo>
                <a:lnTo>
                  <a:pt x="135925" y="78732"/>
                </a:lnTo>
                <a:lnTo>
                  <a:pt x="134938" y="85771"/>
                </a:lnTo>
                <a:lnTo>
                  <a:pt x="133326" y="92369"/>
                </a:lnTo>
                <a:lnTo>
                  <a:pt x="131300" y="98673"/>
                </a:lnTo>
                <a:lnTo>
                  <a:pt x="129949" y="105733"/>
                </a:lnTo>
                <a:lnTo>
                  <a:pt x="129049" y="113297"/>
                </a:lnTo>
                <a:lnTo>
                  <a:pt x="128448" y="121197"/>
                </a:lnTo>
                <a:lnTo>
                  <a:pt x="129000" y="129321"/>
                </a:lnTo>
                <a:lnTo>
                  <a:pt x="130321" y="137595"/>
                </a:lnTo>
                <a:lnTo>
                  <a:pt x="132153" y="145969"/>
                </a:lnTo>
                <a:lnTo>
                  <a:pt x="133376" y="154408"/>
                </a:lnTo>
                <a:lnTo>
                  <a:pt x="134190" y="162892"/>
                </a:lnTo>
                <a:lnTo>
                  <a:pt x="134734" y="171406"/>
                </a:lnTo>
                <a:lnTo>
                  <a:pt x="136049" y="178034"/>
                </a:lnTo>
                <a:lnTo>
                  <a:pt x="137878" y="183405"/>
                </a:lnTo>
                <a:lnTo>
                  <a:pt x="150379" y="208902"/>
                </a:lnTo>
                <a:lnTo>
                  <a:pt x="155943" y="220073"/>
                </a:lnTo>
                <a:lnTo>
                  <a:pt x="158760" y="224766"/>
                </a:lnTo>
                <a:lnTo>
                  <a:pt x="164431" y="232521"/>
                </a:lnTo>
                <a:lnTo>
                  <a:pt x="170126" y="239142"/>
                </a:lnTo>
                <a:lnTo>
                  <a:pt x="172978" y="242241"/>
                </a:lnTo>
                <a:lnTo>
                  <a:pt x="176785" y="244308"/>
                </a:lnTo>
                <a:lnTo>
                  <a:pt x="181227" y="245685"/>
                </a:lnTo>
                <a:lnTo>
                  <a:pt x="186094" y="246604"/>
                </a:lnTo>
                <a:lnTo>
                  <a:pt x="190291" y="247216"/>
                </a:lnTo>
                <a:lnTo>
                  <a:pt x="194042" y="247624"/>
                </a:lnTo>
                <a:lnTo>
                  <a:pt x="197495" y="247896"/>
                </a:lnTo>
                <a:lnTo>
                  <a:pt x="200749" y="247125"/>
                </a:lnTo>
                <a:lnTo>
                  <a:pt x="206905" y="243728"/>
                </a:lnTo>
                <a:lnTo>
                  <a:pt x="212816" y="241583"/>
                </a:lnTo>
                <a:lnTo>
                  <a:pt x="221545" y="2398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23"/>
          <p:cNvSpPr/>
          <p:nvPr/>
        </p:nvSpPr>
        <p:spPr>
          <a:xfrm>
            <a:off x="7478078" y="2211705"/>
            <a:ext cx="111443" cy="221502"/>
          </a:xfrm>
          <a:custGeom>
            <a:avLst/>
            <a:gdLst/>
            <a:ahLst/>
            <a:cxnLst/>
            <a:rect l="0" t="0" r="0" b="0"/>
            <a:pathLst>
              <a:path w="111443" h="221502">
                <a:moveTo>
                  <a:pt x="0" y="17145"/>
                </a:moveTo>
                <a:lnTo>
                  <a:pt x="0" y="46646"/>
                </a:lnTo>
                <a:lnTo>
                  <a:pt x="952" y="52052"/>
                </a:lnTo>
                <a:lnTo>
                  <a:pt x="2539" y="56609"/>
                </a:lnTo>
                <a:lnTo>
                  <a:pt x="4551" y="60600"/>
                </a:lnTo>
                <a:lnTo>
                  <a:pt x="5891" y="66117"/>
                </a:lnTo>
                <a:lnTo>
                  <a:pt x="6785" y="72653"/>
                </a:lnTo>
                <a:lnTo>
                  <a:pt x="7381" y="79868"/>
                </a:lnTo>
                <a:lnTo>
                  <a:pt x="8730" y="87535"/>
                </a:lnTo>
                <a:lnTo>
                  <a:pt x="10582" y="95504"/>
                </a:lnTo>
                <a:lnTo>
                  <a:pt x="12769" y="103675"/>
                </a:lnTo>
                <a:lnTo>
                  <a:pt x="14227" y="111026"/>
                </a:lnTo>
                <a:lnTo>
                  <a:pt x="15200" y="117833"/>
                </a:lnTo>
                <a:lnTo>
                  <a:pt x="15848" y="124275"/>
                </a:lnTo>
                <a:lnTo>
                  <a:pt x="17233" y="130475"/>
                </a:lnTo>
                <a:lnTo>
                  <a:pt x="19109" y="136513"/>
                </a:lnTo>
                <a:lnTo>
                  <a:pt x="21311" y="142444"/>
                </a:lnTo>
                <a:lnTo>
                  <a:pt x="23732" y="148303"/>
                </a:lnTo>
                <a:lnTo>
                  <a:pt x="26298" y="154114"/>
                </a:lnTo>
                <a:lnTo>
                  <a:pt x="28961" y="159892"/>
                </a:lnTo>
                <a:lnTo>
                  <a:pt x="30738" y="165650"/>
                </a:lnTo>
                <a:lnTo>
                  <a:pt x="31923" y="171393"/>
                </a:lnTo>
                <a:lnTo>
                  <a:pt x="32711" y="177127"/>
                </a:lnTo>
                <a:lnTo>
                  <a:pt x="33237" y="182855"/>
                </a:lnTo>
                <a:lnTo>
                  <a:pt x="33588" y="188578"/>
                </a:lnTo>
                <a:lnTo>
                  <a:pt x="33822" y="194299"/>
                </a:lnTo>
                <a:lnTo>
                  <a:pt x="34931" y="199065"/>
                </a:lnTo>
                <a:lnTo>
                  <a:pt x="36621" y="203195"/>
                </a:lnTo>
                <a:lnTo>
                  <a:pt x="41629" y="212117"/>
                </a:lnTo>
                <a:lnTo>
                  <a:pt x="42314" y="215877"/>
                </a:lnTo>
                <a:lnTo>
                  <a:pt x="42754" y="221501"/>
                </a:lnTo>
                <a:lnTo>
                  <a:pt x="42852" y="215383"/>
                </a:lnTo>
                <a:lnTo>
                  <a:pt x="42859" y="205528"/>
                </a:lnTo>
                <a:lnTo>
                  <a:pt x="41908" y="200836"/>
                </a:lnTo>
                <a:lnTo>
                  <a:pt x="40320" y="195803"/>
                </a:lnTo>
                <a:lnTo>
                  <a:pt x="38310" y="190543"/>
                </a:lnTo>
                <a:lnTo>
                  <a:pt x="36969" y="185131"/>
                </a:lnTo>
                <a:lnTo>
                  <a:pt x="36076" y="179618"/>
                </a:lnTo>
                <a:lnTo>
                  <a:pt x="35480" y="174038"/>
                </a:lnTo>
                <a:lnTo>
                  <a:pt x="35084" y="168413"/>
                </a:lnTo>
                <a:lnTo>
                  <a:pt x="34819" y="162758"/>
                </a:lnTo>
                <a:lnTo>
                  <a:pt x="34525" y="151394"/>
                </a:lnTo>
                <a:lnTo>
                  <a:pt x="34290" y="62969"/>
                </a:lnTo>
                <a:lnTo>
                  <a:pt x="35242" y="57219"/>
                </a:lnTo>
                <a:lnTo>
                  <a:pt x="36829" y="51481"/>
                </a:lnTo>
                <a:lnTo>
                  <a:pt x="38841" y="45751"/>
                </a:lnTo>
                <a:lnTo>
                  <a:pt x="41133" y="40978"/>
                </a:lnTo>
                <a:lnTo>
                  <a:pt x="43615" y="36844"/>
                </a:lnTo>
                <a:lnTo>
                  <a:pt x="46222" y="33135"/>
                </a:lnTo>
                <a:lnTo>
                  <a:pt x="48911" y="29710"/>
                </a:lnTo>
                <a:lnTo>
                  <a:pt x="51658" y="26474"/>
                </a:lnTo>
                <a:lnTo>
                  <a:pt x="54441" y="23365"/>
                </a:lnTo>
                <a:lnTo>
                  <a:pt x="60073" y="17369"/>
                </a:lnTo>
                <a:lnTo>
                  <a:pt x="62908" y="14437"/>
                </a:lnTo>
                <a:lnTo>
                  <a:pt x="66704" y="11530"/>
                </a:lnTo>
                <a:lnTo>
                  <a:pt x="71139" y="8639"/>
                </a:lnTo>
                <a:lnTo>
                  <a:pt x="76001" y="5759"/>
                </a:lnTo>
                <a:lnTo>
                  <a:pt x="80194" y="3840"/>
                </a:lnTo>
                <a:lnTo>
                  <a:pt x="83943" y="2560"/>
                </a:lnTo>
                <a:lnTo>
                  <a:pt x="87394" y="1707"/>
                </a:lnTo>
                <a:lnTo>
                  <a:pt x="90648" y="1137"/>
                </a:lnTo>
                <a:lnTo>
                  <a:pt x="93770" y="758"/>
                </a:lnTo>
                <a:lnTo>
                  <a:pt x="96803" y="505"/>
                </a:lnTo>
                <a:lnTo>
                  <a:pt x="99778" y="337"/>
                </a:lnTo>
                <a:lnTo>
                  <a:pt x="11144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24"/>
          <p:cNvSpPr/>
          <p:nvPr/>
        </p:nvSpPr>
        <p:spPr>
          <a:xfrm>
            <a:off x="7623959" y="2228881"/>
            <a:ext cx="152454" cy="179729"/>
          </a:xfrm>
          <a:custGeom>
            <a:avLst/>
            <a:gdLst/>
            <a:ahLst/>
            <a:cxnLst/>
            <a:rect l="0" t="0" r="0" b="0"/>
            <a:pathLst>
              <a:path w="152454" h="179729">
                <a:moveTo>
                  <a:pt x="77004" y="8542"/>
                </a:moveTo>
                <a:lnTo>
                  <a:pt x="77004" y="3990"/>
                </a:lnTo>
                <a:lnTo>
                  <a:pt x="76052" y="2650"/>
                </a:lnTo>
                <a:lnTo>
                  <a:pt x="74464" y="1756"/>
                </a:lnTo>
                <a:lnTo>
                  <a:pt x="69623" y="322"/>
                </a:lnTo>
                <a:lnTo>
                  <a:pt x="66421" y="126"/>
                </a:lnTo>
                <a:lnTo>
                  <a:pt x="61823" y="39"/>
                </a:lnTo>
                <a:lnTo>
                  <a:pt x="56605" y="0"/>
                </a:lnTo>
                <a:lnTo>
                  <a:pt x="53879" y="942"/>
                </a:lnTo>
                <a:lnTo>
                  <a:pt x="51109" y="2523"/>
                </a:lnTo>
                <a:lnTo>
                  <a:pt x="48311" y="4529"/>
                </a:lnTo>
                <a:lnTo>
                  <a:pt x="45493" y="6819"/>
                </a:lnTo>
                <a:lnTo>
                  <a:pt x="42661" y="9298"/>
                </a:lnTo>
                <a:lnTo>
                  <a:pt x="39821" y="11904"/>
                </a:lnTo>
                <a:lnTo>
                  <a:pt x="34125" y="17338"/>
                </a:lnTo>
                <a:lnTo>
                  <a:pt x="31273" y="20121"/>
                </a:lnTo>
                <a:lnTo>
                  <a:pt x="28420" y="23881"/>
                </a:lnTo>
                <a:lnTo>
                  <a:pt x="25563" y="28293"/>
                </a:lnTo>
                <a:lnTo>
                  <a:pt x="22708" y="33139"/>
                </a:lnTo>
                <a:lnTo>
                  <a:pt x="19851" y="38275"/>
                </a:lnTo>
                <a:lnTo>
                  <a:pt x="14138" y="49061"/>
                </a:lnTo>
                <a:lnTo>
                  <a:pt x="5566" y="65844"/>
                </a:lnTo>
                <a:lnTo>
                  <a:pt x="3661" y="71508"/>
                </a:lnTo>
                <a:lnTo>
                  <a:pt x="2391" y="77190"/>
                </a:lnTo>
                <a:lnTo>
                  <a:pt x="1545" y="82882"/>
                </a:lnTo>
                <a:lnTo>
                  <a:pt x="980" y="88582"/>
                </a:lnTo>
                <a:lnTo>
                  <a:pt x="604" y="94287"/>
                </a:lnTo>
                <a:lnTo>
                  <a:pt x="353" y="99995"/>
                </a:lnTo>
                <a:lnTo>
                  <a:pt x="74" y="111417"/>
                </a:lnTo>
                <a:lnTo>
                  <a:pt x="0" y="117131"/>
                </a:lnTo>
                <a:lnTo>
                  <a:pt x="903" y="121892"/>
                </a:lnTo>
                <a:lnTo>
                  <a:pt x="2458" y="126018"/>
                </a:lnTo>
                <a:lnTo>
                  <a:pt x="4446" y="129722"/>
                </a:lnTo>
                <a:lnTo>
                  <a:pt x="7677" y="134096"/>
                </a:lnTo>
                <a:lnTo>
                  <a:pt x="11736" y="138917"/>
                </a:lnTo>
                <a:lnTo>
                  <a:pt x="20373" y="148401"/>
                </a:lnTo>
                <a:lnTo>
                  <a:pt x="27387" y="155791"/>
                </a:lnTo>
                <a:lnTo>
                  <a:pt x="41241" y="169858"/>
                </a:lnTo>
                <a:lnTo>
                  <a:pt x="45543" y="173236"/>
                </a:lnTo>
                <a:lnTo>
                  <a:pt x="49362" y="175488"/>
                </a:lnTo>
                <a:lnTo>
                  <a:pt x="52860" y="176989"/>
                </a:lnTo>
                <a:lnTo>
                  <a:pt x="57098" y="177990"/>
                </a:lnTo>
                <a:lnTo>
                  <a:pt x="61828" y="178657"/>
                </a:lnTo>
                <a:lnTo>
                  <a:pt x="66887" y="179102"/>
                </a:lnTo>
                <a:lnTo>
                  <a:pt x="72165" y="179399"/>
                </a:lnTo>
                <a:lnTo>
                  <a:pt x="83109" y="179728"/>
                </a:lnTo>
                <a:lnTo>
                  <a:pt x="87741" y="178864"/>
                </a:lnTo>
                <a:lnTo>
                  <a:pt x="91782" y="177335"/>
                </a:lnTo>
                <a:lnTo>
                  <a:pt x="99764" y="173096"/>
                </a:lnTo>
                <a:lnTo>
                  <a:pt x="109663" y="168037"/>
                </a:lnTo>
                <a:lnTo>
                  <a:pt x="114017" y="165354"/>
                </a:lnTo>
                <a:lnTo>
                  <a:pt x="117872" y="162613"/>
                </a:lnTo>
                <a:lnTo>
                  <a:pt x="121394" y="159833"/>
                </a:lnTo>
                <a:lnTo>
                  <a:pt x="124694" y="156076"/>
                </a:lnTo>
                <a:lnTo>
                  <a:pt x="127847" y="151665"/>
                </a:lnTo>
                <a:lnTo>
                  <a:pt x="130903" y="146820"/>
                </a:lnTo>
                <a:lnTo>
                  <a:pt x="133892" y="141685"/>
                </a:lnTo>
                <a:lnTo>
                  <a:pt x="136837" y="136356"/>
                </a:lnTo>
                <a:lnTo>
                  <a:pt x="142648" y="125356"/>
                </a:lnTo>
                <a:lnTo>
                  <a:pt x="148407" y="114116"/>
                </a:lnTo>
                <a:lnTo>
                  <a:pt x="150323" y="108452"/>
                </a:lnTo>
                <a:lnTo>
                  <a:pt x="151600" y="102771"/>
                </a:lnTo>
                <a:lnTo>
                  <a:pt x="152453" y="97079"/>
                </a:lnTo>
                <a:lnTo>
                  <a:pt x="152069" y="91379"/>
                </a:lnTo>
                <a:lnTo>
                  <a:pt x="150859" y="85674"/>
                </a:lnTo>
                <a:lnTo>
                  <a:pt x="149101" y="79965"/>
                </a:lnTo>
                <a:lnTo>
                  <a:pt x="146976" y="74255"/>
                </a:lnTo>
                <a:lnTo>
                  <a:pt x="144607" y="68543"/>
                </a:lnTo>
                <a:lnTo>
                  <a:pt x="142075" y="62830"/>
                </a:lnTo>
                <a:lnTo>
                  <a:pt x="138483" y="57116"/>
                </a:lnTo>
                <a:lnTo>
                  <a:pt x="134181" y="51402"/>
                </a:lnTo>
                <a:lnTo>
                  <a:pt x="129410" y="45688"/>
                </a:lnTo>
                <a:lnTo>
                  <a:pt x="125277" y="40926"/>
                </a:lnTo>
                <a:lnTo>
                  <a:pt x="121568" y="36799"/>
                </a:lnTo>
                <a:lnTo>
                  <a:pt x="118143" y="33094"/>
                </a:lnTo>
                <a:lnTo>
                  <a:pt x="113956" y="29673"/>
                </a:lnTo>
                <a:lnTo>
                  <a:pt x="109257" y="26439"/>
                </a:lnTo>
                <a:lnTo>
                  <a:pt x="104222" y="23331"/>
                </a:lnTo>
                <a:lnTo>
                  <a:pt x="99911" y="21259"/>
                </a:lnTo>
                <a:lnTo>
                  <a:pt x="96085" y="19877"/>
                </a:lnTo>
                <a:lnTo>
                  <a:pt x="92582" y="18956"/>
                </a:lnTo>
                <a:lnTo>
                  <a:pt x="88342" y="17390"/>
                </a:lnTo>
                <a:lnTo>
                  <a:pt x="83610" y="15393"/>
                </a:lnTo>
                <a:lnTo>
                  <a:pt x="78550" y="13109"/>
                </a:lnTo>
                <a:lnTo>
                  <a:pt x="74225" y="11587"/>
                </a:lnTo>
                <a:lnTo>
                  <a:pt x="70388" y="10571"/>
                </a:lnTo>
                <a:lnTo>
                  <a:pt x="66879" y="9895"/>
                </a:lnTo>
                <a:lnTo>
                  <a:pt x="62633" y="10396"/>
                </a:lnTo>
                <a:lnTo>
                  <a:pt x="57899" y="11683"/>
                </a:lnTo>
                <a:lnTo>
                  <a:pt x="52838" y="13493"/>
                </a:lnTo>
                <a:lnTo>
                  <a:pt x="48510" y="15653"/>
                </a:lnTo>
                <a:lnTo>
                  <a:pt x="44673" y="18045"/>
                </a:lnTo>
                <a:lnTo>
                  <a:pt x="41162" y="20592"/>
                </a:lnTo>
                <a:lnTo>
                  <a:pt x="37869" y="23243"/>
                </a:lnTo>
                <a:lnTo>
                  <a:pt x="34722" y="25962"/>
                </a:lnTo>
                <a:lnTo>
                  <a:pt x="31671" y="28728"/>
                </a:lnTo>
                <a:lnTo>
                  <a:pt x="25741" y="34341"/>
                </a:lnTo>
                <a:lnTo>
                  <a:pt x="22826" y="37171"/>
                </a:lnTo>
                <a:lnTo>
                  <a:pt x="20882" y="40010"/>
                </a:lnTo>
                <a:lnTo>
                  <a:pt x="19586" y="42856"/>
                </a:lnTo>
                <a:lnTo>
                  <a:pt x="18723" y="45705"/>
                </a:lnTo>
                <a:lnTo>
                  <a:pt x="18147" y="48557"/>
                </a:lnTo>
                <a:lnTo>
                  <a:pt x="17764" y="51411"/>
                </a:lnTo>
                <a:lnTo>
                  <a:pt x="17508" y="54266"/>
                </a:lnTo>
                <a:lnTo>
                  <a:pt x="17337" y="57122"/>
                </a:lnTo>
                <a:lnTo>
                  <a:pt x="16996" y="685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25"/>
          <p:cNvSpPr/>
          <p:nvPr/>
        </p:nvSpPr>
        <p:spPr>
          <a:xfrm>
            <a:off x="7795613" y="2100263"/>
            <a:ext cx="85373" cy="342901"/>
          </a:xfrm>
          <a:custGeom>
            <a:avLst/>
            <a:gdLst/>
            <a:ahLst/>
            <a:cxnLst/>
            <a:rect l="0" t="0" r="0" b="0"/>
            <a:pathLst>
              <a:path w="85373" h="342901">
                <a:moveTo>
                  <a:pt x="8220" y="0"/>
                </a:moveTo>
                <a:lnTo>
                  <a:pt x="8220" y="9101"/>
                </a:lnTo>
                <a:lnTo>
                  <a:pt x="7267" y="12735"/>
                </a:lnTo>
                <a:lnTo>
                  <a:pt x="5680" y="16110"/>
                </a:lnTo>
                <a:lnTo>
                  <a:pt x="3668" y="19312"/>
                </a:lnTo>
                <a:lnTo>
                  <a:pt x="1434" y="25410"/>
                </a:lnTo>
                <a:lnTo>
                  <a:pt x="441" y="33201"/>
                </a:lnTo>
                <a:lnTo>
                  <a:pt x="177" y="39279"/>
                </a:lnTo>
                <a:lnTo>
                  <a:pt x="0" y="46188"/>
                </a:lnTo>
                <a:lnTo>
                  <a:pt x="835" y="52700"/>
                </a:lnTo>
                <a:lnTo>
                  <a:pt x="2344" y="58945"/>
                </a:lnTo>
                <a:lnTo>
                  <a:pt x="4302" y="65014"/>
                </a:lnTo>
                <a:lnTo>
                  <a:pt x="6560" y="72870"/>
                </a:lnTo>
                <a:lnTo>
                  <a:pt x="14289" y="101177"/>
                </a:lnTo>
                <a:lnTo>
                  <a:pt x="22613" y="129038"/>
                </a:lnTo>
                <a:lnTo>
                  <a:pt x="28269" y="150060"/>
                </a:lnTo>
                <a:lnTo>
                  <a:pt x="30159" y="160047"/>
                </a:lnTo>
                <a:lnTo>
                  <a:pt x="31419" y="169563"/>
                </a:lnTo>
                <a:lnTo>
                  <a:pt x="32258" y="178765"/>
                </a:lnTo>
                <a:lnTo>
                  <a:pt x="33770" y="187756"/>
                </a:lnTo>
                <a:lnTo>
                  <a:pt x="35731" y="196608"/>
                </a:lnTo>
                <a:lnTo>
                  <a:pt x="37989" y="205367"/>
                </a:lnTo>
                <a:lnTo>
                  <a:pt x="40450" y="214064"/>
                </a:lnTo>
                <a:lnTo>
                  <a:pt x="48461" y="240909"/>
                </a:lnTo>
                <a:lnTo>
                  <a:pt x="54045" y="261693"/>
                </a:lnTo>
                <a:lnTo>
                  <a:pt x="56867" y="270664"/>
                </a:lnTo>
                <a:lnTo>
                  <a:pt x="59701" y="278550"/>
                </a:lnTo>
                <a:lnTo>
                  <a:pt x="62544" y="285712"/>
                </a:lnTo>
                <a:lnTo>
                  <a:pt x="65390" y="292392"/>
                </a:lnTo>
                <a:lnTo>
                  <a:pt x="71094" y="304894"/>
                </a:lnTo>
                <a:lnTo>
                  <a:pt x="79660" y="322643"/>
                </a:lnTo>
                <a:lnTo>
                  <a:pt x="81564" y="327490"/>
                </a:lnTo>
                <a:lnTo>
                  <a:pt x="83680" y="335416"/>
                </a:lnTo>
                <a:lnTo>
                  <a:pt x="85372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26"/>
          <p:cNvSpPr/>
          <p:nvPr/>
        </p:nvSpPr>
        <p:spPr>
          <a:xfrm>
            <a:off x="7769543" y="2194560"/>
            <a:ext cx="120016" cy="308611"/>
          </a:xfrm>
          <a:custGeom>
            <a:avLst/>
            <a:gdLst/>
            <a:ahLst/>
            <a:cxnLst/>
            <a:rect l="0" t="0" r="0" b="0"/>
            <a:pathLst>
              <a:path w="120016" h="308611">
                <a:moveTo>
                  <a:pt x="120015" y="0"/>
                </a:moveTo>
                <a:lnTo>
                  <a:pt x="115464" y="0"/>
                </a:lnTo>
                <a:lnTo>
                  <a:pt x="114124" y="953"/>
                </a:lnTo>
                <a:lnTo>
                  <a:pt x="113230" y="2540"/>
                </a:lnTo>
                <a:lnTo>
                  <a:pt x="112633" y="4551"/>
                </a:lnTo>
                <a:lnTo>
                  <a:pt x="109433" y="9325"/>
                </a:lnTo>
                <a:lnTo>
                  <a:pt x="107245" y="11931"/>
                </a:lnTo>
                <a:lnTo>
                  <a:pt x="105786" y="14622"/>
                </a:lnTo>
                <a:lnTo>
                  <a:pt x="102781" y="23912"/>
                </a:lnTo>
                <a:lnTo>
                  <a:pt x="100907" y="28324"/>
                </a:lnTo>
                <a:lnTo>
                  <a:pt x="98703" y="33170"/>
                </a:lnTo>
                <a:lnTo>
                  <a:pt x="96283" y="39258"/>
                </a:lnTo>
                <a:lnTo>
                  <a:pt x="91052" y="53643"/>
                </a:lnTo>
                <a:lnTo>
                  <a:pt x="87371" y="60527"/>
                </a:lnTo>
                <a:lnTo>
                  <a:pt x="83013" y="67021"/>
                </a:lnTo>
                <a:lnTo>
                  <a:pt x="78201" y="73256"/>
                </a:lnTo>
                <a:lnTo>
                  <a:pt x="74043" y="80270"/>
                </a:lnTo>
                <a:lnTo>
                  <a:pt x="70316" y="87803"/>
                </a:lnTo>
                <a:lnTo>
                  <a:pt x="66880" y="95683"/>
                </a:lnTo>
                <a:lnTo>
                  <a:pt x="63636" y="103794"/>
                </a:lnTo>
                <a:lnTo>
                  <a:pt x="57493" y="120425"/>
                </a:lnTo>
                <a:lnTo>
                  <a:pt x="48679" y="145854"/>
                </a:lnTo>
                <a:lnTo>
                  <a:pt x="44835" y="154386"/>
                </a:lnTo>
                <a:lnTo>
                  <a:pt x="40368" y="162932"/>
                </a:lnTo>
                <a:lnTo>
                  <a:pt x="35484" y="171486"/>
                </a:lnTo>
                <a:lnTo>
                  <a:pt x="31276" y="180047"/>
                </a:lnTo>
                <a:lnTo>
                  <a:pt x="27519" y="188611"/>
                </a:lnTo>
                <a:lnTo>
                  <a:pt x="24060" y="197178"/>
                </a:lnTo>
                <a:lnTo>
                  <a:pt x="17679" y="214317"/>
                </a:lnTo>
                <a:lnTo>
                  <a:pt x="14644" y="222888"/>
                </a:lnTo>
                <a:lnTo>
                  <a:pt x="12619" y="230507"/>
                </a:lnTo>
                <a:lnTo>
                  <a:pt x="11271" y="237491"/>
                </a:lnTo>
                <a:lnTo>
                  <a:pt x="10371" y="244053"/>
                </a:lnTo>
                <a:lnTo>
                  <a:pt x="8819" y="251285"/>
                </a:lnTo>
                <a:lnTo>
                  <a:pt x="6832" y="258963"/>
                </a:lnTo>
                <a:lnTo>
                  <a:pt x="4555" y="266940"/>
                </a:lnTo>
                <a:lnTo>
                  <a:pt x="3036" y="273210"/>
                </a:lnTo>
                <a:lnTo>
                  <a:pt x="1350" y="282717"/>
                </a:lnTo>
                <a:lnTo>
                  <a:pt x="601" y="290117"/>
                </a:lnTo>
                <a:lnTo>
                  <a:pt x="178" y="299638"/>
                </a:lnTo>
                <a:lnTo>
                  <a:pt x="0" y="3086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27"/>
          <p:cNvSpPr/>
          <p:nvPr/>
        </p:nvSpPr>
        <p:spPr>
          <a:xfrm>
            <a:off x="7975283" y="2245995"/>
            <a:ext cx="17146" cy="188596"/>
          </a:xfrm>
          <a:custGeom>
            <a:avLst/>
            <a:gdLst/>
            <a:ahLst/>
            <a:cxnLst/>
            <a:rect l="0" t="0" r="0" b="0"/>
            <a:pathLst>
              <a:path w="17146" h="188596">
                <a:moveTo>
                  <a:pt x="17145" y="0"/>
                </a:moveTo>
                <a:lnTo>
                  <a:pt x="17145" y="4551"/>
                </a:lnTo>
                <a:lnTo>
                  <a:pt x="16193" y="6844"/>
                </a:lnTo>
                <a:lnTo>
                  <a:pt x="14605" y="9325"/>
                </a:lnTo>
                <a:lnTo>
                  <a:pt x="9763" y="15600"/>
                </a:lnTo>
                <a:lnTo>
                  <a:pt x="9366" y="18020"/>
                </a:lnTo>
                <a:lnTo>
                  <a:pt x="9102" y="21539"/>
                </a:lnTo>
                <a:lnTo>
                  <a:pt x="8924" y="25789"/>
                </a:lnTo>
                <a:lnTo>
                  <a:pt x="8729" y="35592"/>
                </a:lnTo>
                <a:lnTo>
                  <a:pt x="8574" y="91463"/>
                </a:lnTo>
                <a:lnTo>
                  <a:pt x="7621" y="97170"/>
                </a:lnTo>
                <a:lnTo>
                  <a:pt x="6033" y="102880"/>
                </a:lnTo>
                <a:lnTo>
                  <a:pt x="4022" y="108592"/>
                </a:lnTo>
                <a:lnTo>
                  <a:pt x="2682" y="114305"/>
                </a:lnTo>
                <a:lnTo>
                  <a:pt x="1787" y="120018"/>
                </a:lnTo>
                <a:lnTo>
                  <a:pt x="1191" y="125732"/>
                </a:lnTo>
                <a:lnTo>
                  <a:pt x="794" y="131447"/>
                </a:lnTo>
                <a:lnTo>
                  <a:pt x="529" y="137161"/>
                </a:lnTo>
                <a:lnTo>
                  <a:pt x="157" y="151765"/>
                </a:lnTo>
                <a:lnTo>
                  <a:pt x="0" y="18859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28"/>
          <p:cNvSpPr/>
          <p:nvPr/>
        </p:nvSpPr>
        <p:spPr>
          <a:xfrm>
            <a:off x="7975283" y="2100263"/>
            <a:ext cx="8573" cy="8573"/>
          </a:xfrm>
          <a:custGeom>
            <a:avLst/>
            <a:gdLst/>
            <a:ahLst/>
            <a:cxnLst/>
            <a:rect l="0" t="0" r="0" b="0"/>
            <a:pathLst>
              <a:path w="8573" h="8573">
                <a:moveTo>
                  <a:pt x="8572" y="0"/>
                </a:moveTo>
                <a:lnTo>
                  <a:pt x="8572" y="4550"/>
                </a:lnTo>
                <a:lnTo>
                  <a:pt x="7620" y="5891"/>
                </a:lnTo>
                <a:lnTo>
                  <a:pt x="6031" y="6785"/>
                </a:lnTo>
                <a:lnTo>
                  <a:pt x="0" y="857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29"/>
          <p:cNvSpPr/>
          <p:nvPr/>
        </p:nvSpPr>
        <p:spPr>
          <a:xfrm>
            <a:off x="8048634" y="2229359"/>
            <a:ext cx="183825" cy="211123"/>
          </a:xfrm>
          <a:custGeom>
            <a:avLst/>
            <a:gdLst/>
            <a:ahLst/>
            <a:cxnLst/>
            <a:rect l="0" t="0" r="0" b="0"/>
            <a:pathLst>
              <a:path w="183825" h="211123">
                <a:moveTo>
                  <a:pt x="183824" y="68071"/>
                </a:moveTo>
                <a:lnTo>
                  <a:pt x="183824" y="63520"/>
                </a:lnTo>
                <a:lnTo>
                  <a:pt x="182872" y="60275"/>
                </a:lnTo>
                <a:lnTo>
                  <a:pt x="181284" y="56206"/>
                </a:lnTo>
                <a:lnTo>
                  <a:pt x="179273" y="51588"/>
                </a:lnTo>
                <a:lnTo>
                  <a:pt x="176980" y="48510"/>
                </a:lnTo>
                <a:lnTo>
                  <a:pt x="174499" y="46458"/>
                </a:lnTo>
                <a:lnTo>
                  <a:pt x="171892" y="45090"/>
                </a:lnTo>
                <a:lnTo>
                  <a:pt x="169202" y="42273"/>
                </a:lnTo>
                <a:lnTo>
                  <a:pt x="166456" y="38490"/>
                </a:lnTo>
                <a:lnTo>
                  <a:pt x="163672" y="34063"/>
                </a:lnTo>
                <a:lnTo>
                  <a:pt x="160865" y="30159"/>
                </a:lnTo>
                <a:lnTo>
                  <a:pt x="158040" y="26603"/>
                </a:lnTo>
                <a:lnTo>
                  <a:pt x="155205" y="23281"/>
                </a:lnTo>
                <a:lnTo>
                  <a:pt x="151409" y="20114"/>
                </a:lnTo>
                <a:lnTo>
                  <a:pt x="146974" y="17049"/>
                </a:lnTo>
                <a:lnTo>
                  <a:pt x="142113" y="14054"/>
                </a:lnTo>
                <a:lnTo>
                  <a:pt x="137919" y="11105"/>
                </a:lnTo>
                <a:lnTo>
                  <a:pt x="134170" y="8186"/>
                </a:lnTo>
                <a:lnTo>
                  <a:pt x="130719" y="5288"/>
                </a:lnTo>
                <a:lnTo>
                  <a:pt x="126513" y="3356"/>
                </a:lnTo>
                <a:lnTo>
                  <a:pt x="121804" y="2067"/>
                </a:lnTo>
                <a:lnTo>
                  <a:pt x="116761" y="1209"/>
                </a:lnTo>
                <a:lnTo>
                  <a:pt x="111493" y="636"/>
                </a:lnTo>
                <a:lnTo>
                  <a:pt x="106074" y="254"/>
                </a:lnTo>
                <a:lnTo>
                  <a:pt x="100559" y="0"/>
                </a:lnTo>
                <a:lnTo>
                  <a:pt x="94976" y="783"/>
                </a:lnTo>
                <a:lnTo>
                  <a:pt x="89349" y="2257"/>
                </a:lnTo>
                <a:lnTo>
                  <a:pt x="83694" y="4193"/>
                </a:lnTo>
                <a:lnTo>
                  <a:pt x="78018" y="6436"/>
                </a:lnTo>
                <a:lnTo>
                  <a:pt x="72329" y="8883"/>
                </a:lnTo>
                <a:lnTo>
                  <a:pt x="66631" y="11467"/>
                </a:lnTo>
                <a:lnTo>
                  <a:pt x="60928" y="15095"/>
                </a:lnTo>
                <a:lnTo>
                  <a:pt x="55220" y="19419"/>
                </a:lnTo>
                <a:lnTo>
                  <a:pt x="49510" y="24206"/>
                </a:lnTo>
                <a:lnTo>
                  <a:pt x="44752" y="28350"/>
                </a:lnTo>
                <a:lnTo>
                  <a:pt x="36924" y="35495"/>
                </a:lnTo>
                <a:lnTo>
                  <a:pt x="33504" y="39686"/>
                </a:lnTo>
                <a:lnTo>
                  <a:pt x="30270" y="44385"/>
                </a:lnTo>
                <a:lnTo>
                  <a:pt x="27162" y="49423"/>
                </a:lnTo>
                <a:lnTo>
                  <a:pt x="24138" y="55639"/>
                </a:lnTo>
                <a:lnTo>
                  <a:pt x="21168" y="62641"/>
                </a:lnTo>
                <a:lnTo>
                  <a:pt x="18237" y="70166"/>
                </a:lnTo>
                <a:lnTo>
                  <a:pt x="15330" y="77087"/>
                </a:lnTo>
                <a:lnTo>
                  <a:pt x="12440" y="83607"/>
                </a:lnTo>
                <a:lnTo>
                  <a:pt x="9560" y="89858"/>
                </a:lnTo>
                <a:lnTo>
                  <a:pt x="6688" y="96883"/>
                </a:lnTo>
                <a:lnTo>
                  <a:pt x="3821" y="104425"/>
                </a:lnTo>
                <a:lnTo>
                  <a:pt x="957" y="112309"/>
                </a:lnTo>
                <a:lnTo>
                  <a:pt x="0" y="119470"/>
                </a:lnTo>
                <a:lnTo>
                  <a:pt x="314" y="126150"/>
                </a:lnTo>
                <a:lnTo>
                  <a:pt x="1477" y="132508"/>
                </a:lnTo>
                <a:lnTo>
                  <a:pt x="2251" y="138651"/>
                </a:lnTo>
                <a:lnTo>
                  <a:pt x="2768" y="144652"/>
                </a:lnTo>
                <a:lnTo>
                  <a:pt x="3113" y="150558"/>
                </a:lnTo>
                <a:lnTo>
                  <a:pt x="4294" y="156400"/>
                </a:lnTo>
                <a:lnTo>
                  <a:pt x="6034" y="162199"/>
                </a:lnTo>
                <a:lnTo>
                  <a:pt x="8147" y="167971"/>
                </a:lnTo>
                <a:lnTo>
                  <a:pt x="10509" y="173723"/>
                </a:lnTo>
                <a:lnTo>
                  <a:pt x="13035" y="179463"/>
                </a:lnTo>
                <a:lnTo>
                  <a:pt x="15672" y="185195"/>
                </a:lnTo>
                <a:lnTo>
                  <a:pt x="19334" y="189016"/>
                </a:lnTo>
                <a:lnTo>
                  <a:pt x="23681" y="191564"/>
                </a:lnTo>
                <a:lnTo>
                  <a:pt x="28485" y="193262"/>
                </a:lnTo>
                <a:lnTo>
                  <a:pt x="33593" y="196299"/>
                </a:lnTo>
                <a:lnTo>
                  <a:pt x="38901" y="200229"/>
                </a:lnTo>
                <a:lnTo>
                  <a:pt x="44346" y="204754"/>
                </a:lnTo>
                <a:lnTo>
                  <a:pt x="49882" y="207771"/>
                </a:lnTo>
                <a:lnTo>
                  <a:pt x="55476" y="209781"/>
                </a:lnTo>
                <a:lnTo>
                  <a:pt x="61111" y="211122"/>
                </a:lnTo>
                <a:lnTo>
                  <a:pt x="65820" y="211063"/>
                </a:lnTo>
                <a:lnTo>
                  <a:pt x="69913" y="210072"/>
                </a:lnTo>
                <a:lnTo>
                  <a:pt x="73593" y="208458"/>
                </a:lnTo>
                <a:lnTo>
                  <a:pt x="78904" y="207383"/>
                </a:lnTo>
                <a:lnTo>
                  <a:pt x="85303" y="206666"/>
                </a:lnTo>
                <a:lnTo>
                  <a:pt x="106671" y="2052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2" name="SMARTInkAnnotation30"/>
          <p:cNvSpPr/>
          <p:nvPr/>
        </p:nvSpPr>
        <p:spPr>
          <a:xfrm>
            <a:off x="8172452" y="2040255"/>
            <a:ext cx="25717" cy="411481"/>
          </a:xfrm>
          <a:custGeom>
            <a:avLst/>
            <a:gdLst/>
            <a:ahLst/>
            <a:cxnLst/>
            <a:rect l="0" t="0" r="0" b="0"/>
            <a:pathLst>
              <a:path w="25717" h="411481">
                <a:moveTo>
                  <a:pt x="8571" y="0"/>
                </a:moveTo>
                <a:lnTo>
                  <a:pt x="8571" y="13653"/>
                </a:lnTo>
                <a:lnTo>
                  <a:pt x="7618" y="18627"/>
                </a:lnTo>
                <a:lnTo>
                  <a:pt x="6029" y="22895"/>
                </a:lnTo>
                <a:lnTo>
                  <a:pt x="4019" y="26694"/>
                </a:lnTo>
                <a:lnTo>
                  <a:pt x="2678" y="30178"/>
                </a:lnTo>
                <a:lnTo>
                  <a:pt x="1785" y="33454"/>
                </a:lnTo>
                <a:lnTo>
                  <a:pt x="1189" y="36590"/>
                </a:lnTo>
                <a:lnTo>
                  <a:pt x="527" y="45155"/>
                </a:lnTo>
                <a:lnTo>
                  <a:pt x="233" y="57216"/>
                </a:lnTo>
                <a:lnTo>
                  <a:pt x="0" y="166188"/>
                </a:lnTo>
                <a:lnTo>
                  <a:pt x="952" y="177467"/>
                </a:lnTo>
                <a:lnTo>
                  <a:pt x="2538" y="188796"/>
                </a:lnTo>
                <a:lnTo>
                  <a:pt x="4550" y="200159"/>
                </a:lnTo>
                <a:lnTo>
                  <a:pt x="5889" y="210592"/>
                </a:lnTo>
                <a:lnTo>
                  <a:pt x="6783" y="220405"/>
                </a:lnTo>
                <a:lnTo>
                  <a:pt x="7380" y="229804"/>
                </a:lnTo>
                <a:lnTo>
                  <a:pt x="8728" y="239880"/>
                </a:lnTo>
                <a:lnTo>
                  <a:pt x="10580" y="250408"/>
                </a:lnTo>
                <a:lnTo>
                  <a:pt x="12768" y="261236"/>
                </a:lnTo>
                <a:lnTo>
                  <a:pt x="14227" y="272265"/>
                </a:lnTo>
                <a:lnTo>
                  <a:pt x="15199" y="283427"/>
                </a:lnTo>
                <a:lnTo>
                  <a:pt x="15847" y="294679"/>
                </a:lnTo>
                <a:lnTo>
                  <a:pt x="16568" y="314801"/>
                </a:lnTo>
                <a:lnTo>
                  <a:pt x="17030" y="351002"/>
                </a:lnTo>
                <a:lnTo>
                  <a:pt x="17110" y="372500"/>
                </a:lnTo>
                <a:lnTo>
                  <a:pt x="18074" y="377873"/>
                </a:lnTo>
                <a:lnTo>
                  <a:pt x="19668" y="382408"/>
                </a:lnTo>
                <a:lnTo>
                  <a:pt x="21685" y="386384"/>
                </a:lnTo>
                <a:lnTo>
                  <a:pt x="22076" y="389987"/>
                </a:lnTo>
                <a:lnTo>
                  <a:pt x="21384" y="393341"/>
                </a:lnTo>
                <a:lnTo>
                  <a:pt x="19971" y="396530"/>
                </a:lnTo>
                <a:lnTo>
                  <a:pt x="19981" y="399608"/>
                </a:lnTo>
                <a:lnTo>
                  <a:pt x="20940" y="402613"/>
                </a:lnTo>
                <a:lnTo>
                  <a:pt x="25716" y="4114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3" name="SMARTInkAnnotation31"/>
          <p:cNvSpPr/>
          <p:nvPr/>
        </p:nvSpPr>
        <p:spPr>
          <a:xfrm>
            <a:off x="8296439" y="2225061"/>
            <a:ext cx="184623" cy="243658"/>
          </a:xfrm>
          <a:custGeom>
            <a:avLst/>
            <a:gdLst/>
            <a:ahLst/>
            <a:cxnLst/>
            <a:rect l="0" t="0" r="0" b="0"/>
            <a:pathLst>
              <a:path w="184623" h="243658">
                <a:moveTo>
                  <a:pt x="21744" y="115232"/>
                </a:moveTo>
                <a:lnTo>
                  <a:pt x="37344" y="99631"/>
                </a:lnTo>
                <a:lnTo>
                  <a:pt x="40743" y="93693"/>
                </a:lnTo>
                <a:lnTo>
                  <a:pt x="48011" y="79640"/>
                </a:lnTo>
                <a:lnTo>
                  <a:pt x="50686" y="74359"/>
                </a:lnTo>
                <a:lnTo>
                  <a:pt x="53421" y="69886"/>
                </a:lnTo>
                <a:lnTo>
                  <a:pt x="58999" y="62375"/>
                </a:lnTo>
                <a:lnTo>
                  <a:pt x="64655" y="55862"/>
                </a:lnTo>
                <a:lnTo>
                  <a:pt x="70343" y="48840"/>
                </a:lnTo>
                <a:lnTo>
                  <a:pt x="73192" y="44301"/>
                </a:lnTo>
                <a:lnTo>
                  <a:pt x="76046" y="39369"/>
                </a:lnTo>
                <a:lnTo>
                  <a:pt x="77948" y="35130"/>
                </a:lnTo>
                <a:lnTo>
                  <a:pt x="80061" y="27878"/>
                </a:lnTo>
                <a:lnTo>
                  <a:pt x="81000" y="21480"/>
                </a:lnTo>
                <a:lnTo>
                  <a:pt x="81417" y="15462"/>
                </a:lnTo>
                <a:lnTo>
                  <a:pt x="81602" y="9612"/>
                </a:lnTo>
                <a:lnTo>
                  <a:pt x="80699" y="6719"/>
                </a:lnTo>
                <a:lnTo>
                  <a:pt x="77156" y="964"/>
                </a:lnTo>
                <a:lnTo>
                  <a:pt x="74878" y="0"/>
                </a:lnTo>
                <a:lnTo>
                  <a:pt x="72407" y="311"/>
                </a:lnTo>
                <a:lnTo>
                  <a:pt x="67121" y="2243"/>
                </a:lnTo>
                <a:lnTo>
                  <a:pt x="61597" y="3102"/>
                </a:lnTo>
                <a:lnTo>
                  <a:pt x="58789" y="4284"/>
                </a:lnTo>
                <a:lnTo>
                  <a:pt x="49337" y="10497"/>
                </a:lnTo>
                <a:lnTo>
                  <a:pt x="44901" y="13024"/>
                </a:lnTo>
                <a:lnTo>
                  <a:pt x="40040" y="15661"/>
                </a:lnTo>
                <a:lnTo>
                  <a:pt x="35846" y="19323"/>
                </a:lnTo>
                <a:lnTo>
                  <a:pt x="32097" y="23670"/>
                </a:lnTo>
                <a:lnTo>
                  <a:pt x="28647" y="28473"/>
                </a:lnTo>
                <a:lnTo>
                  <a:pt x="25393" y="32628"/>
                </a:lnTo>
                <a:lnTo>
                  <a:pt x="22271" y="36350"/>
                </a:lnTo>
                <a:lnTo>
                  <a:pt x="19238" y="39784"/>
                </a:lnTo>
                <a:lnTo>
                  <a:pt x="16263" y="43978"/>
                </a:lnTo>
                <a:lnTo>
                  <a:pt x="13327" y="48679"/>
                </a:lnTo>
                <a:lnTo>
                  <a:pt x="10418" y="53718"/>
                </a:lnTo>
                <a:lnTo>
                  <a:pt x="8477" y="59935"/>
                </a:lnTo>
                <a:lnTo>
                  <a:pt x="7184" y="66937"/>
                </a:lnTo>
                <a:lnTo>
                  <a:pt x="6322" y="74463"/>
                </a:lnTo>
                <a:lnTo>
                  <a:pt x="4795" y="81385"/>
                </a:lnTo>
                <a:lnTo>
                  <a:pt x="2825" y="87905"/>
                </a:lnTo>
                <a:lnTo>
                  <a:pt x="558" y="94156"/>
                </a:lnTo>
                <a:lnTo>
                  <a:pt x="0" y="101181"/>
                </a:lnTo>
                <a:lnTo>
                  <a:pt x="580" y="108722"/>
                </a:lnTo>
                <a:lnTo>
                  <a:pt x="1920" y="116607"/>
                </a:lnTo>
                <a:lnTo>
                  <a:pt x="2813" y="124721"/>
                </a:lnTo>
                <a:lnTo>
                  <a:pt x="3408" y="132988"/>
                </a:lnTo>
                <a:lnTo>
                  <a:pt x="3805" y="141357"/>
                </a:lnTo>
                <a:lnTo>
                  <a:pt x="5023" y="148841"/>
                </a:lnTo>
                <a:lnTo>
                  <a:pt x="6786" y="155735"/>
                </a:lnTo>
                <a:lnTo>
                  <a:pt x="8914" y="162236"/>
                </a:lnTo>
                <a:lnTo>
                  <a:pt x="11285" y="168476"/>
                </a:lnTo>
                <a:lnTo>
                  <a:pt x="13820" y="174540"/>
                </a:lnTo>
                <a:lnTo>
                  <a:pt x="16461" y="180488"/>
                </a:lnTo>
                <a:lnTo>
                  <a:pt x="21936" y="192177"/>
                </a:lnTo>
                <a:lnTo>
                  <a:pt x="24730" y="197961"/>
                </a:lnTo>
                <a:lnTo>
                  <a:pt x="28497" y="203722"/>
                </a:lnTo>
                <a:lnTo>
                  <a:pt x="32913" y="209468"/>
                </a:lnTo>
                <a:lnTo>
                  <a:pt x="37762" y="215203"/>
                </a:lnTo>
                <a:lnTo>
                  <a:pt x="42901" y="219979"/>
                </a:lnTo>
                <a:lnTo>
                  <a:pt x="48231" y="224116"/>
                </a:lnTo>
                <a:lnTo>
                  <a:pt x="53689" y="227826"/>
                </a:lnTo>
                <a:lnTo>
                  <a:pt x="59232" y="231252"/>
                </a:lnTo>
                <a:lnTo>
                  <a:pt x="64834" y="234488"/>
                </a:lnTo>
                <a:lnTo>
                  <a:pt x="70474" y="237599"/>
                </a:lnTo>
                <a:lnTo>
                  <a:pt x="76137" y="239672"/>
                </a:lnTo>
                <a:lnTo>
                  <a:pt x="81819" y="241054"/>
                </a:lnTo>
                <a:lnTo>
                  <a:pt x="87512" y="241976"/>
                </a:lnTo>
                <a:lnTo>
                  <a:pt x="93212" y="242590"/>
                </a:lnTo>
                <a:lnTo>
                  <a:pt x="98918" y="243000"/>
                </a:lnTo>
                <a:lnTo>
                  <a:pt x="104624" y="243273"/>
                </a:lnTo>
                <a:lnTo>
                  <a:pt x="116048" y="243576"/>
                </a:lnTo>
                <a:lnTo>
                  <a:pt x="121760" y="243657"/>
                </a:lnTo>
                <a:lnTo>
                  <a:pt x="127474" y="242759"/>
                </a:lnTo>
                <a:lnTo>
                  <a:pt x="133188" y="241207"/>
                </a:lnTo>
                <a:lnTo>
                  <a:pt x="138903" y="239220"/>
                </a:lnTo>
                <a:lnTo>
                  <a:pt x="143664" y="237896"/>
                </a:lnTo>
                <a:lnTo>
                  <a:pt x="147792" y="237013"/>
                </a:lnTo>
                <a:lnTo>
                  <a:pt x="151496" y="236424"/>
                </a:lnTo>
                <a:lnTo>
                  <a:pt x="155870" y="236031"/>
                </a:lnTo>
                <a:lnTo>
                  <a:pt x="160691" y="235770"/>
                </a:lnTo>
                <a:lnTo>
                  <a:pt x="165810" y="235595"/>
                </a:lnTo>
                <a:lnTo>
                  <a:pt x="169223" y="234527"/>
                </a:lnTo>
                <a:lnTo>
                  <a:pt x="171499" y="232862"/>
                </a:lnTo>
                <a:lnTo>
                  <a:pt x="175150" y="227896"/>
                </a:lnTo>
                <a:lnTo>
                  <a:pt x="176402" y="227489"/>
                </a:lnTo>
                <a:lnTo>
                  <a:pt x="180333" y="227036"/>
                </a:lnTo>
                <a:lnTo>
                  <a:pt x="181763" y="225963"/>
                </a:lnTo>
                <a:lnTo>
                  <a:pt x="182716" y="224295"/>
                </a:lnTo>
                <a:lnTo>
                  <a:pt x="184622" y="21810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0" name="Picture 6" descr="MCj0228917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268413"/>
            <a:ext cx="2700338" cy="2592387"/>
          </a:xfrm>
          <a:prstGeom prst="rect">
            <a:avLst/>
          </a:prstGeom>
          <a:noFill/>
        </p:spPr>
      </p:pic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u="sng">
                <a:solidFill>
                  <a:srgbClr val="660066"/>
                </a:solidFill>
              </a:rPr>
              <a:t>Alkalis </a:t>
            </a:r>
            <a:br>
              <a:rPr lang="en-GB" sz="4000" b="1" u="sng">
                <a:solidFill>
                  <a:srgbClr val="660066"/>
                </a:solidFill>
              </a:rPr>
            </a:br>
            <a:endParaRPr lang="en-GB" sz="4000" b="1" u="sng">
              <a:solidFill>
                <a:srgbClr val="660066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4625" y="908050"/>
            <a:ext cx="6429375" cy="4321175"/>
          </a:xfrm>
        </p:spPr>
        <p:txBody>
          <a:bodyPr/>
          <a:lstStyle/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sz="2800" b="1" dirty="0"/>
              <a:t>Alkalis</a:t>
            </a:r>
            <a:r>
              <a:rPr lang="en-GB" sz="2800" dirty="0"/>
              <a:t> are present in many </a:t>
            </a:r>
            <a:r>
              <a:rPr lang="en-GB" sz="2800" b="1" dirty="0"/>
              <a:t>cleaning substances</a:t>
            </a:r>
            <a:r>
              <a:rPr lang="en-GB" sz="2800" dirty="0"/>
              <a:t> in use in our homes. </a:t>
            </a:r>
          </a:p>
          <a:p>
            <a:r>
              <a:rPr lang="en-GB" sz="2800" b="1" dirty="0"/>
              <a:t>Kitchen </a:t>
            </a:r>
            <a:r>
              <a:rPr lang="en-GB" sz="2800" b="1" dirty="0" smtClean="0"/>
              <a:t>cleaners</a:t>
            </a:r>
          </a:p>
          <a:p>
            <a:r>
              <a:rPr lang="en-GB" sz="2800" b="1" dirty="0" smtClean="0">
                <a:solidFill>
                  <a:schemeClr val="accent2"/>
                </a:solidFill>
              </a:rPr>
              <a:t>Ammonia</a:t>
            </a:r>
            <a:endParaRPr lang="en-GB" sz="2800" dirty="0" smtClean="0"/>
          </a:p>
          <a:p>
            <a:r>
              <a:rPr lang="en-GB" sz="2800" b="1" dirty="0" smtClean="0">
                <a:solidFill>
                  <a:srgbClr val="660066"/>
                </a:solidFill>
              </a:rPr>
              <a:t>sodium </a:t>
            </a:r>
            <a:r>
              <a:rPr lang="en-GB" sz="2800" b="1" dirty="0">
                <a:solidFill>
                  <a:srgbClr val="660066"/>
                </a:solidFill>
              </a:rPr>
              <a:t>hydroxide</a:t>
            </a:r>
            <a:r>
              <a:rPr lang="en-GB" sz="2800" dirty="0"/>
              <a:t>, which </a:t>
            </a:r>
            <a:r>
              <a:rPr lang="en-GB" sz="2800" b="1" dirty="0">
                <a:solidFill>
                  <a:schemeClr val="accent2"/>
                </a:solidFill>
              </a:rPr>
              <a:t>attack grease.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>
                <a:solidFill>
                  <a:srgbClr val="33CC33"/>
                </a:solidFill>
              </a:rPr>
              <a:t>Indicators</a:t>
            </a:r>
            <a:br>
              <a:rPr lang="en-GB" sz="5400" b="1">
                <a:solidFill>
                  <a:srgbClr val="33CC33"/>
                </a:solidFill>
              </a:rPr>
            </a:br>
            <a:endParaRPr lang="en-GB" sz="5400" b="1">
              <a:solidFill>
                <a:srgbClr val="33CC33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084763"/>
            <a:ext cx="9467850" cy="15128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400" dirty="0"/>
              <a:t>   </a:t>
            </a:r>
            <a:r>
              <a:rPr lang="en-GB" sz="2800" b="1" dirty="0"/>
              <a:t>They change </a:t>
            </a:r>
            <a:r>
              <a:rPr lang="en-GB" sz="2800" b="1" dirty="0" err="1" smtClean="0"/>
              <a:t>color</a:t>
            </a:r>
            <a:r>
              <a:rPr lang="en-GB" sz="2800" b="1" dirty="0" smtClean="0"/>
              <a:t> </a:t>
            </a:r>
            <a:r>
              <a:rPr lang="en-GB" sz="2800" b="1" dirty="0"/>
              <a:t>in acid or alkaline solutions</a:t>
            </a:r>
            <a:r>
              <a:rPr lang="en-GB" sz="2800" b="1" dirty="0" smtClean="0"/>
              <a:t>.</a:t>
            </a:r>
            <a:endParaRPr lang="en-GB" sz="2800" b="1" dirty="0"/>
          </a:p>
        </p:txBody>
      </p:sp>
      <p:pic>
        <p:nvPicPr>
          <p:cNvPr id="9221" name="Picture 5" descr="indica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620713"/>
            <a:ext cx="4056062" cy="3041650"/>
          </a:xfrm>
          <a:prstGeom prst="rect">
            <a:avLst/>
          </a:prstGeom>
          <a:noFill/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500563" y="1341438"/>
            <a:ext cx="28797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/>
              <a:t>Indicators </a:t>
            </a:r>
            <a:r>
              <a:rPr lang="en-GB" sz="3200" b="1" dirty="0" smtClean="0"/>
              <a:t>change </a:t>
            </a:r>
            <a:r>
              <a:rPr lang="en-GB" sz="3200" b="1" dirty="0" err="1" smtClean="0"/>
              <a:t>color</a:t>
            </a:r>
            <a:r>
              <a:rPr lang="en-GB" sz="3200" b="1" dirty="0" smtClean="0"/>
              <a:t> in the presence of certain molecules</a:t>
            </a:r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438</Words>
  <Application>Microsoft Office PowerPoint</Application>
  <PresentationFormat>On-screen Show (4:3)</PresentationFormat>
  <Paragraphs>90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                             Acids and Alkalis</vt:lpstr>
      <vt:lpstr>     Acids and alkalis</vt:lpstr>
      <vt:lpstr>PowerPoint Presentation</vt:lpstr>
      <vt:lpstr>Acids react with metals  </vt:lpstr>
      <vt:lpstr>Acids  </vt:lpstr>
      <vt:lpstr>Neutralization </vt:lpstr>
      <vt:lpstr>Alkalis </vt:lpstr>
      <vt:lpstr>Alkalis  </vt:lpstr>
      <vt:lpstr>Indicators </vt:lpstr>
      <vt:lpstr>Litmus Test</vt:lpstr>
      <vt:lpstr>Universal Indicator </vt:lpstr>
      <vt:lpstr>The pH scale</vt:lpstr>
      <vt:lpstr>Applications of Neutralization  </vt:lpstr>
      <vt:lpstr>More Applications   of Neutralization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Authorized Customer</dc:creator>
  <cp:lastModifiedBy>Xuser</cp:lastModifiedBy>
  <cp:revision>69</cp:revision>
  <cp:lastPrinted>2011-09-30T12:59:17Z</cp:lastPrinted>
  <dcterms:created xsi:type="dcterms:W3CDTF">2007-10-30T14:57:11Z</dcterms:created>
  <dcterms:modified xsi:type="dcterms:W3CDTF">2013-10-09T11:41:40Z</dcterms:modified>
</cp:coreProperties>
</file>