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E60D26-3B0B-4B85-A8E9-1DEA7D58FC96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1524B9-8053-4307-B8D2-57A3A73A6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76400" y="3200400"/>
            <a:ext cx="7239000" cy="1588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76400" y="3886200"/>
            <a:ext cx="7239000" cy="1588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57400" y="0"/>
            <a:ext cx="4846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Science Is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47800" y="5715000"/>
            <a:ext cx="6378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Science Is NOT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905000" y="923330"/>
            <a:ext cx="1447800" cy="2277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76600" y="923330"/>
            <a:ext cx="1524000" cy="2277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3887788"/>
            <a:ext cx="1066800" cy="2055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76600" y="3887788"/>
            <a:ext cx="1360438" cy="2055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20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Deluxe</vt:lpstr>
      <vt:lpstr>PowerPoint Presentation</vt:lpstr>
    </vt:vector>
  </TitlesOfParts>
  <Company>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PCS</dc:creator>
  <cp:lastModifiedBy>Xuser</cp:lastModifiedBy>
  <cp:revision>4</cp:revision>
  <dcterms:created xsi:type="dcterms:W3CDTF">2010-10-07T13:17:02Z</dcterms:created>
  <dcterms:modified xsi:type="dcterms:W3CDTF">2014-06-30T17:11:58Z</dcterms:modified>
</cp:coreProperties>
</file>