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67" r:id="rId14"/>
    <p:sldId id="268" r:id="rId15"/>
    <p:sldId id="276" r:id="rId16"/>
    <p:sldId id="277" r:id="rId17"/>
    <p:sldId id="278" r:id="rId18"/>
  </p:sldIdLst>
  <p:sldSz cx="10058400" cy="6858000"/>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3399FF"/>
    <a:srgbClr val="FFFF66"/>
    <a:srgbClr val="66FF66"/>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4" autoAdjust="0"/>
    <p:restoredTop sz="94660"/>
  </p:normalViewPr>
  <p:slideViewPr>
    <p:cSldViewPr>
      <p:cViewPr varScale="1">
        <p:scale>
          <a:sx n="69" d="100"/>
          <a:sy n="69" d="100"/>
        </p:scale>
        <p:origin x="-1224" y="-96"/>
      </p:cViewPr>
      <p:guideLst>
        <p:guide orient="horz" pos="2160"/>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130425"/>
            <a:ext cx="8550275"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3886200"/>
            <a:ext cx="704215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9F6D67-5188-47AC-B7B1-44FCD48B290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79FA95-A942-4D74-AC32-D245B410F0C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274638"/>
            <a:ext cx="22621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274638"/>
            <a:ext cx="66373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30DC80-B4CE-4895-B036-7612C0B7604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AE272B-E0C5-4393-99FA-65D9E6B58D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406900"/>
            <a:ext cx="8548687"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2906713"/>
            <a:ext cx="85486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40A4C4-E49C-4A09-AD11-BF349CC0A1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600200"/>
            <a:ext cx="44497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600200"/>
            <a:ext cx="44497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90E819-A3FD-4E2B-B9F5-8B0CB06D529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535113"/>
            <a:ext cx="44434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174875"/>
            <a:ext cx="44434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535113"/>
            <a:ext cx="4445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174875"/>
            <a:ext cx="4445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3ED31F4-F9A0-43B6-B273-74A5A5BC458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F4D351A-F3D2-4B8C-8D96-F14F9019ECF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2EC6847-797F-4165-BF8B-CE6CFFC1A5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273050"/>
            <a:ext cx="33083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273050"/>
            <a:ext cx="5622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435100"/>
            <a:ext cx="33083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8282A5-51E2-45B1-A434-E06B1F9D975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4800600"/>
            <a:ext cx="603567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12775"/>
            <a:ext cx="60356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5367338"/>
            <a:ext cx="60356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A8337A-790C-48CA-85DC-FAD26288CAE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3238" y="274638"/>
            <a:ext cx="90519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03238" y="1600200"/>
            <a:ext cx="90519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03238" y="6245225"/>
            <a:ext cx="23463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436938" y="6245225"/>
            <a:ext cx="31845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7208838" y="6245225"/>
            <a:ext cx="23463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E8CAA4C3-2908-42AE-A14A-FA40214037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eadshome.com/audio/addamsSong.au"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descr="j0405978"/>
          <p:cNvPicPr>
            <a:picLocks noChangeAspect="1" noChangeArrowheads="1"/>
          </p:cNvPicPr>
          <p:nvPr/>
        </p:nvPicPr>
        <p:blipFill>
          <a:blip r:embed="rId2"/>
          <a:srcRect/>
          <a:stretch>
            <a:fillRect/>
          </a:stretch>
        </p:blipFill>
        <p:spPr bwMode="auto">
          <a:xfrm>
            <a:off x="1828800" y="304800"/>
            <a:ext cx="5578475" cy="5486400"/>
          </a:xfrm>
          <a:prstGeom prst="rect">
            <a:avLst/>
          </a:prstGeom>
          <a:noFill/>
          <a:ln w="9525">
            <a:noFill/>
            <a:miter lim="800000"/>
            <a:headEnd/>
            <a:tailEnd/>
          </a:ln>
        </p:spPr>
      </p:pic>
      <p:sp>
        <p:nvSpPr>
          <p:cNvPr id="2051" name="Rectangle 3"/>
          <p:cNvSpPr>
            <a:spLocks noGrp="1" noChangeArrowheads="1"/>
          </p:cNvSpPr>
          <p:nvPr>
            <p:ph type="subTitle" idx="1"/>
          </p:nvPr>
        </p:nvSpPr>
        <p:spPr>
          <a:xfrm>
            <a:off x="1524000" y="6019800"/>
            <a:ext cx="6705600" cy="609600"/>
          </a:xfrm>
        </p:spPr>
        <p:txBody>
          <a:bodyPr/>
          <a:lstStyle/>
          <a:p>
            <a:pPr eaLnBrk="1" hangingPunct="1">
              <a:lnSpc>
                <a:spcPct val="80000"/>
              </a:lnSpc>
            </a:pPr>
            <a:r>
              <a:rPr lang="en-US" sz="1400" b="1" smtClean="0">
                <a:latin typeface="Times New Roman" pitchFamily="18" charset="0"/>
              </a:rPr>
              <a:t>The Atoms Family was created by Kathleen Crawford, 1994</a:t>
            </a:r>
            <a:br>
              <a:rPr lang="en-US" sz="1400" b="1" smtClean="0">
                <a:latin typeface="Times New Roman" pitchFamily="18" charset="0"/>
              </a:rPr>
            </a:br>
            <a:r>
              <a:rPr lang="en-US" sz="1400" b="1" smtClean="0">
                <a:latin typeface="Times New Roman" pitchFamily="18" charset="0"/>
              </a:rPr>
              <a:t/>
            </a:r>
            <a:br>
              <a:rPr lang="en-US" sz="1400" b="1" smtClean="0">
                <a:latin typeface="Times New Roman" pitchFamily="18" charset="0"/>
              </a:rPr>
            </a:br>
            <a:endParaRPr lang="en-US" sz="1400" b="1" smtClean="0"/>
          </a:p>
        </p:txBody>
      </p:sp>
      <p:sp>
        <p:nvSpPr>
          <p:cNvPr id="2052" name="WordArt 4"/>
          <p:cNvSpPr>
            <a:spLocks noChangeArrowheads="1" noChangeShapeType="1" noTextEdit="1"/>
          </p:cNvSpPr>
          <p:nvPr/>
        </p:nvSpPr>
        <p:spPr bwMode="auto">
          <a:xfrm rot="-557458">
            <a:off x="628650" y="2133600"/>
            <a:ext cx="9001125" cy="2133600"/>
          </a:xfrm>
          <a:prstGeom prst="rect">
            <a:avLst/>
          </a:prstGeom>
        </p:spPr>
        <p:txBody>
          <a:bodyPr wrap="none" fromWordArt="1">
            <a:prstTxWarp prst="textPlain">
              <a:avLst>
                <a:gd name="adj" fmla="val 50000"/>
              </a:avLst>
            </a:prstTxWarp>
          </a:bodyPr>
          <a:lstStyle/>
          <a:p>
            <a:pPr algn="ctr"/>
            <a:r>
              <a:rPr lang="en-US" sz="3600" kern="10">
                <a:ln w="47625">
                  <a:solidFill>
                    <a:srgbClr val="000000"/>
                  </a:solidFill>
                  <a:round/>
                  <a:headEnd/>
                  <a:tailEnd/>
                </a:ln>
                <a:solidFill>
                  <a:srgbClr val="FFFF00"/>
                </a:solidFill>
                <a:effectLst>
                  <a:outerShdw dist="107763" dir="18900000" algn="ctr" rotWithShape="0">
                    <a:srgbClr val="868686">
                      <a:alpha val="50000"/>
                    </a:srgbClr>
                  </a:outerShdw>
                </a:effectLst>
                <a:latin typeface="Cooper Black"/>
              </a:rPr>
              <a:t>The Atoms Family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49250" y="381000"/>
            <a:ext cx="9220200" cy="3962400"/>
          </a:xfrm>
          <a:prstGeom prst="rect">
            <a:avLst/>
          </a:prstGeom>
          <a:solidFill>
            <a:srgbClr val="FFFFFF"/>
          </a:solidFill>
          <a:ln w="9525">
            <a:noFill/>
            <a:miter lim="800000"/>
            <a:headEnd/>
            <a:tailEnd/>
          </a:ln>
        </p:spPr>
        <p:txBody>
          <a:bodyPr/>
          <a:lstStyle/>
          <a:p>
            <a:r>
              <a:rPr lang="en-US" sz="6000">
                <a:latin typeface="Times New Roman" pitchFamily="18" charset="0"/>
              </a:rPr>
              <a:t>Together they make gases,</a:t>
            </a:r>
          </a:p>
          <a:p>
            <a:r>
              <a:rPr lang="en-US" sz="6000">
                <a:latin typeface="Times New Roman" pitchFamily="18" charset="0"/>
              </a:rPr>
              <a:t>And liquids like molasses,</a:t>
            </a:r>
          </a:p>
          <a:p>
            <a:r>
              <a:rPr lang="en-US" sz="6000">
                <a:latin typeface="Times New Roman" pitchFamily="18" charset="0"/>
              </a:rPr>
              <a:t>And all the solid masses,</a:t>
            </a:r>
          </a:p>
          <a:p>
            <a:r>
              <a:rPr lang="en-US" sz="6000">
                <a:latin typeface="Times New Roman" pitchFamily="18" charset="0"/>
              </a:rPr>
              <a:t>The Atoms Family</a:t>
            </a:r>
          </a:p>
        </p:txBody>
      </p:sp>
      <p:pic>
        <p:nvPicPr>
          <p:cNvPr id="11267" name="Picture 3" descr="en00275_"/>
          <p:cNvPicPr>
            <a:picLocks noChangeAspect="1" noChangeArrowheads="1"/>
          </p:cNvPicPr>
          <p:nvPr/>
        </p:nvPicPr>
        <p:blipFill>
          <a:blip r:embed="rId2"/>
          <a:srcRect/>
          <a:stretch>
            <a:fillRect/>
          </a:stretch>
        </p:blipFill>
        <p:spPr bwMode="auto">
          <a:xfrm>
            <a:off x="4162425" y="4953000"/>
            <a:ext cx="1600200" cy="1455738"/>
          </a:xfrm>
          <a:prstGeom prst="rect">
            <a:avLst/>
          </a:prstGeom>
          <a:noFill/>
          <a:ln w="9525">
            <a:noFill/>
            <a:miter lim="800000"/>
            <a:headEnd/>
            <a:tailEnd/>
          </a:ln>
        </p:spPr>
      </p:pic>
      <p:pic>
        <p:nvPicPr>
          <p:cNvPr id="11268" name="Picture 5" descr="j0384218"/>
          <p:cNvPicPr>
            <a:picLocks noChangeAspect="1" noChangeArrowheads="1"/>
          </p:cNvPicPr>
          <p:nvPr/>
        </p:nvPicPr>
        <p:blipFill>
          <a:blip r:embed="rId3"/>
          <a:srcRect/>
          <a:stretch>
            <a:fillRect/>
          </a:stretch>
        </p:blipFill>
        <p:spPr bwMode="auto">
          <a:xfrm flipH="1">
            <a:off x="7342188" y="4495800"/>
            <a:ext cx="1668462" cy="1666875"/>
          </a:xfrm>
          <a:prstGeom prst="rect">
            <a:avLst/>
          </a:prstGeom>
          <a:noFill/>
          <a:ln w="9525">
            <a:noFill/>
            <a:miter lim="800000"/>
            <a:headEnd/>
            <a:tailEnd/>
          </a:ln>
        </p:spPr>
      </p:pic>
      <p:pic>
        <p:nvPicPr>
          <p:cNvPr id="11269" name="Picture 6" descr="j0196458"/>
          <p:cNvPicPr>
            <a:picLocks noChangeAspect="1" noChangeArrowheads="1"/>
          </p:cNvPicPr>
          <p:nvPr/>
        </p:nvPicPr>
        <p:blipFill>
          <a:blip r:embed="rId4"/>
          <a:srcRect/>
          <a:stretch>
            <a:fillRect/>
          </a:stretch>
        </p:blipFill>
        <p:spPr bwMode="auto">
          <a:xfrm>
            <a:off x="915988" y="4572000"/>
            <a:ext cx="1666875" cy="1597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49250" y="381000"/>
            <a:ext cx="9499600" cy="6096000"/>
          </a:xfrm>
          <a:prstGeom prst="rect">
            <a:avLst/>
          </a:prstGeom>
          <a:solidFill>
            <a:srgbClr val="FFFFFF"/>
          </a:solidFill>
          <a:ln w="9525">
            <a:noFill/>
            <a:miter lim="800000"/>
            <a:headEnd/>
            <a:tailEnd/>
          </a:ln>
        </p:spPr>
        <p:txBody>
          <a:bodyPr/>
          <a:lstStyle/>
          <a:p>
            <a:r>
              <a:rPr lang="en-US" sz="6000">
                <a:latin typeface="Times New Roman" pitchFamily="18" charset="0"/>
              </a:rPr>
              <a:t>They are so small.</a:t>
            </a:r>
          </a:p>
          <a:p>
            <a:r>
              <a:rPr lang="en-US" sz="2400">
                <a:latin typeface="Times New Roman" pitchFamily="18" charset="0"/>
              </a:rPr>
              <a:t>(Snap, snap)</a:t>
            </a:r>
          </a:p>
          <a:p>
            <a:r>
              <a:rPr lang="en-US" sz="6000">
                <a:latin typeface="Times New Roman" pitchFamily="18" charset="0"/>
              </a:rPr>
              <a:t>They’re round like a ball.</a:t>
            </a:r>
          </a:p>
          <a:p>
            <a:r>
              <a:rPr lang="en-US" sz="2400">
                <a:latin typeface="Times New Roman" pitchFamily="18" charset="0"/>
              </a:rPr>
              <a:t>(Snap, snap)</a:t>
            </a:r>
          </a:p>
          <a:p>
            <a:r>
              <a:rPr lang="en-US" sz="6000">
                <a:latin typeface="Times New Roman" pitchFamily="18" charset="0"/>
              </a:rPr>
              <a:t>They make up the air.</a:t>
            </a:r>
          </a:p>
          <a:p>
            <a:r>
              <a:rPr lang="en-US" sz="6000">
                <a:latin typeface="Times New Roman" pitchFamily="18" charset="0"/>
              </a:rPr>
              <a:t>They’re everywhere.</a:t>
            </a:r>
          </a:p>
          <a:p>
            <a:r>
              <a:rPr lang="en-US" sz="6000">
                <a:latin typeface="Times New Roman" pitchFamily="18" charset="0"/>
              </a:rPr>
              <a:t>Can’t see them at all.</a:t>
            </a:r>
          </a:p>
          <a:p>
            <a:r>
              <a:rPr lang="en-US" sz="2400">
                <a:latin typeface="Times New Roman" pitchFamily="18" charset="0"/>
              </a:rPr>
              <a:t>(Snap, snap)</a:t>
            </a:r>
          </a:p>
          <a:p>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49250" y="381000"/>
            <a:ext cx="9220200" cy="3962400"/>
          </a:xfrm>
          <a:prstGeom prst="rect">
            <a:avLst/>
          </a:prstGeom>
          <a:solidFill>
            <a:srgbClr val="FFFFFF"/>
          </a:solidFill>
          <a:ln w="9525">
            <a:noFill/>
            <a:miter lim="800000"/>
            <a:headEnd/>
            <a:tailEnd/>
          </a:ln>
        </p:spPr>
        <p:txBody>
          <a:bodyPr/>
          <a:lstStyle/>
          <a:p>
            <a:r>
              <a:rPr lang="en-US" sz="6000">
                <a:latin typeface="Times New Roman" pitchFamily="18" charset="0"/>
              </a:rPr>
              <a:t>Neutrons can be found,</a:t>
            </a:r>
          </a:p>
          <a:p>
            <a:r>
              <a:rPr lang="en-US" sz="6000">
                <a:latin typeface="Times New Roman" pitchFamily="18" charset="0"/>
              </a:rPr>
              <a:t>Where protons hang around;</a:t>
            </a:r>
          </a:p>
          <a:p>
            <a:r>
              <a:rPr lang="en-US" sz="6000">
                <a:latin typeface="Times New Roman" pitchFamily="18" charset="0"/>
              </a:rPr>
              <a:t>Electrons they surround</a:t>
            </a:r>
          </a:p>
          <a:p>
            <a:r>
              <a:rPr lang="en-US" sz="6000">
                <a:latin typeface="Times New Roman" pitchFamily="18" charset="0"/>
              </a:rPr>
              <a:t>The Atoms Family.</a:t>
            </a:r>
          </a:p>
        </p:txBody>
      </p:sp>
      <p:pic>
        <p:nvPicPr>
          <p:cNvPr id="13315" name="Picture 3" descr="j0287131"/>
          <p:cNvPicPr>
            <a:picLocks noChangeAspect="1" noChangeArrowheads="1"/>
          </p:cNvPicPr>
          <p:nvPr/>
        </p:nvPicPr>
        <p:blipFill>
          <a:blip r:embed="rId2"/>
          <a:srcRect/>
          <a:stretch>
            <a:fillRect/>
          </a:stretch>
        </p:blipFill>
        <p:spPr bwMode="auto">
          <a:xfrm>
            <a:off x="6172200" y="3581400"/>
            <a:ext cx="3278188"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49250" y="381000"/>
            <a:ext cx="9499600" cy="6096000"/>
          </a:xfrm>
          <a:prstGeom prst="rect">
            <a:avLst/>
          </a:prstGeom>
          <a:solidFill>
            <a:srgbClr val="FFFFFF"/>
          </a:solidFill>
          <a:ln w="9525">
            <a:noFill/>
            <a:miter lim="800000"/>
            <a:headEnd/>
            <a:tailEnd/>
          </a:ln>
        </p:spPr>
        <p:txBody>
          <a:bodyPr/>
          <a:lstStyle/>
          <a:p>
            <a:r>
              <a:rPr lang="en-US" sz="6000">
                <a:latin typeface="Times New Roman" pitchFamily="18" charset="0"/>
              </a:rPr>
              <a:t>They are so small.</a:t>
            </a:r>
          </a:p>
          <a:p>
            <a:r>
              <a:rPr lang="en-US" sz="2400">
                <a:latin typeface="Times New Roman" pitchFamily="18" charset="0"/>
              </a:rPr>
              <a:t>(Snap, snap)</a:t>
            </a:r>
          </a:p>
          <a:p>
            <a:r>
              <a:rPr lang="en-US" sz="6000">
                <a:latin typeface="Times New Roman" pitchFamily="18" charset="0"/>
              </a:rPr>
              <a:t>They’re round like a ball.</a:t>
            </a:r>
          </a:p>
          <a:p>
            <a:r>
              <a:rPr lang="en-US" sz="2400">
                <a:latin typeface="Times New Roman" pitchFamily="18" charset="0"/>
              </a:rPr>
              <a:t>(Snap, snap)</a:t>
            </a:r>
          </a:p>
          <a:p>
            <a:r>
              <a:rPr lang="en-US" sz="6000">
                <a:latin typeface="Times New Roman" pitchFamily="18" charset="0"/>
              </a:rPr>
              <a:t>They make up the air.</a:t>
            </a:r>
          </a:p>
          <a:p>
            <a:r>
              <a:rPr lang="en-US" sz="6000">
                <a:latin typeface="Times New Roman" pitchFamily="18" charset="0"/>
              </a:rPr>
              <a:t>They’re everywhere.</a:t>
            </a:r>
          </a:p>
          <a:p>
            <a:r>
              <a:rPr lang="en-US" sz="6000">
                <a:latin typeface="Times New Roman" pitchFamily="18" charset="0"/>
              </a:rPr>
              <a:t>Can’t see them at all.</a:t>
            </a:r>
          </a:p>
          <a:p>
            <a:r>
              <a:rPr lang="en-US" sz="2400">
                <a:latin typeface="Times New Roman" pitchFamily="18" charset="0"/>
              </a:rPr>
              <a:t>(Snap, snap)</a:t>
            </a:r>
          </a:p>
          <a:p>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349250" y="609600"/>
            <a:ext cx="9220200" cy="1006475"/>
          </a:xfrm>
          <a:prstGeom prst="rect">
            <a:avLst/>
          </a:prstGeom>
          <a:noFill/>
          <a:ln w="9525">
            <a:noFill/>
            <a:miter lim="800000"/>
            <a:headEnd/>
            <a:tailEnd/>
          </a:ln>
        </p:spPr>
        <p:txBody>
          <a:bodyPr>
            <a:spAutoFit/>
          </a:bodyPr>
          <a:lstStyle/>
          <a:p>
            <a:pPr algn="ctr">
              <a:spcBef>
                <a:spcPct val="50000"/>
              </a:spcBef>
            </a:pPr>
            <a:r>
              <a:rPr lang="en-US" sz="6000">
                <a:latin typeface="Times New Roman" pitchFamily="18" charset="0"/>
              </a:rPr>
              <a:t>Ready to try it again?</a:t>
            </a:r>
          </a:p>
        </p:txBody>
      </p:sp>
      <p:sp>
        <p:nvSpPr>
          <p:cNvPr id="15365" name="Music">
            <a:hlinkClick r:id="rId2" action="ppaction://hlinksldjump"/>
          </p:cNvPr>
          <p:cNvSpPr>
            <a:spLocks noEditPoints="1" noChangeArrowheads="1"/>
          </p:cNvSpPr>
          <p:nvPr/>
        </p:nvSpPr>
        <p:spPr bwMode="auto">
          <a:xfrm rot="558314">
            <a:off x="2514600" y="1676400"/>
            <a:ext cx="3657600" cy="2819400"/>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0000"/>
          </a:solidFill>
          <a:ln w="28575">
            <a:solidFill>
              <a:srgbClr val="000000"/>
            </a:solidFill>
            <a:miter lim="800000"/>
            <a:headEnd/>
            <a:tailEnd/>
          </a:ln>
          <a:effectLst>
            <a:outerShdw dist="107763" dir="2700000" algn="ctr" rotWithShape="0">
              <a:srgbClr val="808080"/>
            </a:outerShdw>
          </a:effectLst>
        </p:spPr>
        <p:txBody>
          <a:bodyPr/>
          <a:lstStyle/>
          <a:p>
            <a:pPr>
              <a:defRPr/>
            </a:pPr>
            <a:endParaRPr lang="en-US">
              <a:latin typeface="Arial" charset="0"/>
            </a:endParaRPr>
          </a:p>
        </p:txBody>
      </p:sp>
      <p:sp>
        <p:nvSpPr>
          <p:cNvPr id="15364" name="Text Box 9"/>
          <p:cNvSpPr txBox="1">
            <a:spLocks noChangeArrowheads="1"/>
          </p:cNvSpPr>
          <p:nvPr/>
        </p:nvSpPr>
        <p:spPr bwMode="auto">
          <a:xfrm>
            <a:off x="533400" y="5029200"/>
            <a:ext cx="8839200" cy="701675"/>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rPr>
              <a:t>Click the music note to try the song again.  </a:t>
            </a:r>
            <a:br>
              <a:rPr lang="en-US" sz="2000">
                <a:latin typeface="Times New Roman" pitchFamily="18" charset="0"/>
              </a:rPr>
            </a:br>
            <a:r>
              <a:rPr lang="en-US" sz="2000">
                <a:latin typeface="Times New Roman" pitchFamily="18" charset="0"/>
              </a:rPr>
              <a:t>If you do not want to sing it again, click the arrow to move to the next slide.</a:t>
            </a:r>
          </a:p>
        </p:txBody>
      </p:sp>
      <p:sp>
        <p:nvSpPr>
          <p:cNvPr id="15372" name="AutoShape 12">
            <a:hlinkClick r:id="rId3" action="ppaction://hlinksldjump"/>
          </p:cNvPr>
          <p:cNvSpPr>
            <a:spLocks noChangeArrowheads="1"/>
          </p:cNvSpPr>
          <p:nvPr/>
        </p:nvSpPr>
        <p:spPr bwMode="auto">
          <a:xfrm>
            <a:off x="3429000" y="5867400"/>
            <a:ext cx="2514600" cy="533400"/>
          </a:xfrm>
          <a:prstGeom prst="rightArrow">
            <a:avLst>
              <a:gd name="adj1" fmla="val 50000"/>
              <a:gd name="adj2" fmla="val 117857"/>
            </a:avLst>
          </a:prstGeom>
          <a:solidFill>
            <a:srgbClr val="FFFF00"/>
          </a:solidFill>
          <a:ln w="2857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ChangeAspect="1" noChangeArrowheads="1"/>
          </p:cNvPicPr>
          <p:nvPr/>
        </p:nvPicPr>
        <p:blipFill>
          <a:blip r:embed="rId2"/>
          <a:srcRect l="10938" t="38297" r="65840" b="36458"/>
          <a:stretch>
            <a:fillRect/>
          </a:stretch>
        </p:blipFill>
        <p:spPr bwMode="auto">
          <a:xfrm>
            <a:off x="1327150" y="1447800"/>
            <a:ext cx="3003550" cy="2671763"/>
          </a:xfrm>
          <a:prstGeom prst="rect">
            <a:avLst/>
          </a:prstGeom>
          <a:noFill/>
          <a:ln w="9525">
            <a:noFill/>
            <a:miter lim="800000"/>
            <a:headEnd/>
            <a:tailEnd/>
          </a:ln>
        </p:spPr>
      </p:pic>
      <p:sp>
        <p:nvSpPr>
          <p:cNvPr id="16387" name="Text Box 5"/>
          <p:cNvSpPr txBox="1">
            <a:spLocks noChangeArrowheads="1"/>
          </p:cNvSpPr>
          <p:nvPr/>
        </p:nvSpPr>
        <p:spPr bwMode="auto">
          <a:xfrm>
            <a:off x="209550" y="4572000"/>
            <a:ext cx="97536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Atomic number equals the number of ____________ or ________________.</a:t>
            </a:r>
          </a:p>
        </p:txBody>
      </p:sp>
      <p:sp>
        <p:nvSpPr>
          <p:cNvPr id="16388" name="Text Box 6"/>
          <p:cNvSpPr txBox="1">
            <a:spLocks noChangeArrowheads="1"/>
          </p:cNvSpPr>
          <p:nvPr/>
        </p:nvSpPr>
        <p:spPr bwMode="auto">
          <a:xfrm>
            <a:off x="209550" y="5181600"/>
            <a:ext cx="9753600" cy="457200"/>
          </a:xfrm>
          <a:prstGeom prst="rect">
            <a:avLst/>
          </a:prstGeom>
          <a:noFill/>
          <a:ln w="9525">
            <a:noFill/>
            <a:miter lim="800000"/>
            <a:headEnd/>
            <a:tailEnd/>
          </a:ln>
        </p:spPr>
        <p:txBody>
          <a:bodyPr>
            <a:spAutoFit/>
          </a:bodyPr>
          <a:lstStyle/>
          <a:p>
            <a:pPr>
              <a:spcBef>
                <a:spcPct val="50000"/>
              </a:spcBef>
            </a:pPr>
            <a:r>
              <a:rPr lang="en-US" sz="2400">
                <a:latin typeface="Times New Roman" pitchFamily="18" charset="0"/>
              </a:rPr>
              <a:t>Atomic mass equals the number of ______________ + _______________.</a:t>
            </a:r>
          </a:p>
        </p:txBody>
      </p:sp>
      <p:sp>
        <p:nvSpPr>
          <p:cNvPr id="16389" name="Text Box 7"/>
          <p:cNvSpPr txBox="1">
            <a:spLocks noChangeArrowheads="1"/>
          </p:cNvSpPr>
          <p:nvPr/>
        </p:nvSpPr>
        <p:spPr bwMode="auto">
          <a:xfrm>
            <a:off x="228600" y="381000"/>
            <a:ext cx="9569450" cy="641350"/>
          </a:xfrm>
          <a:prstGeom prst="rect">
            <a:avLst/>
          </a:prstGeom>
          <a:solidFill>
            <a:srgbClr val="FFFF00"/>
          </a:solidFill>
          <a:ln w="9525">
            <a:noFill/>
            <a:miter lim="800000"/>
            <a:headEnd/>
            <a:tailEnd/>
          </a:ln>
        </p:spPr>
        <p:txBody>
          <a:bodyPr>
            <a:spAutoFit/>
          </a:bodyPr>
          <a:lstStyle/>
          <a:p>
            <a:pPr algn="ctr">
              <a:spcBef>
                <a:spcPct val="50000"/>
              </a:spcBef>
            </a:pPr>
            <a:r>
              <a:rPr lang="en-US" sz="3600" b="1">
                <a:latin typeface="Times New Roman" pitchFamily="18" charset="0"/>
              </a:rPr>
              <a:t>The Atoms Family - Atomic Math Challenge</a:t>
            </a:r>
          </a:p>
        </p:txBody>
      </p:sp>
      <p:sp>
        <p:nvSpPr>
          <p:cNvPr id="23560" name="Text Box 8"/>
          <p:cNvSpPr txBox="1">
            <a:spLocks noChangeArrowheads="1"/>
          </p:cNvSpPr>
          <p:nvPr/>
        </p:nvSpPr>
        <p:spPr bwMode="auto">
          <a:xfrm>
            <a:off x="4260850" y="1676400"/>
            <a:ext cx="4305300" cy="579438"/>
          </a:xfrm>
          <a:prstGeom prst="rect">
            <a:avLst/>
          </a:prstGeom>
          <a:noFill/>
          <a:ln w="9525">
            <a:noFill/>
            <a:miter lim="800000"/>
            <a:headEnd/>
            <a:tailEnd/>
          </a:ln>
        </p:spPr>
        <p:txBody>
          <a:bodyPr>
            <a:spAutoFit/>
          </a:bodyPr>
          <a:lstStyle/>
          <a:p>
            <a:pPr>
              <a:spcBef>
                <a:spcPct val="50000"/>
              </a:spcBef>
            </a:pPr>
            <a:r>
              <a:rPr lang="en-US" sz="3200">
                <a:latin typeface="Times New Roman" pitchFamily="18" charset="0"/>
              </a:rPr>
              <a:t>Atomic Number</a:t>
            </a:r>
          </a:p>
        </p:txBody>
      </p:sp>
      <p:sp>
        <p:nvSpPr>
          <p:cNvPr id="23561" name="Text Box 9"/>
          <p:cNvSpPr txBox="1">
            <a:spLocks noChangeArrowheads="1"/>
          </p:cNvSpPr>
          <p:nvPr/>
        </p:nvSpPr>
        <p:spPr bwMode="auto">
          <a:xfrm>
            <a:off x="4260850" y="2220913"/>
            <a:ext cx="4305300" cy="579437"/>
          </a:xfrm>
          <a:prstGeom prst="rect">
            <a:avLst/>
          </a:prstGeom>
          <a:noFill/>
          <a:ln w="9525">
            <a:noFill/>
            <a:miter lim="800000"/>
            <a:headEnd/>
            <a:tailEnd/>
          </a:ln>
        </p:spPr>
        <p:txBody>
          <a:bodyPr>
            <a:spAutoFit/>
          </a:bodyPr>
          <a:lstStyle/>
          <a:p>
            <a:pPr>
              <a:spcBef>
                <a:spcPct val="50000"/>
              </a:spcBef>
            </a:pPr>
            <a:r>
              <a:rPr lang="en-US" sz="3200">
                <a:latin typeface="Times New Roman" pitchFamily="18" charset="0"/>
              </a:rPr>
              <a:t>Symbol</a:t>
            </a:r>
          </a:p>
        </p:txBody>
      </p:sp>
      <p:sp>
        <p:nvSpPr>
          <p:cNvPr id="23562" name="Text Box 10"/>
          <p:cNvSpPr txBox="1">
            <a:spLocks noChangeArrowheads="1"/>
          </p:cNvSpPr>
          <p:nvPr/>
        </p:nvSpPr>
        <p:spPr bwMode="auto">
          <a:xfrm>
            <a:off x="4260850" y="2763838"/>
            <a:ext cx="4305300" cy="579437"/>
          </a:xfrm>
          <a:prstGeom prst="rect">
            <a:avLst/>
          </a:prstGeom>
          <a:noFill/>
          <a:ln w="9525">
            <a:noFill/>
            <a:miter lim="800000"/>
            <a:headEnd/>
            <a:tailEnd/>
          </a:ln>
        </p:spPr>
        <p:txBody>
          <a:bodyPr>
            <a:spAutoFit/>
          </a:bodyPr>
          <a:lstStyle/>
          <a:p>
            <a:pPr>
              <a:spcBef>
                <a:spcPct val="50000"/>
              </a:spcBef>
            </a:pPr>
            <a:r>
              <a:rPr lang="en-US" sz="3200">
                <a:latin typeface="Times New Roman" pitchFamily="18" charset="0"/>
              </a:rPr>
              <a:t>Name</a:t>
            </a:r>
          </a:p>
        </p:txBody>
      </p:sp>
      <p:sp>
        <p:nvSpPr>
          <p:cNvPr id="23563" name="Text Box 11"/>
          <p:cNvSpPr txBox="1">
            <a:spLocks noChangeArrowheads="1"/>
          </p:cNvSpPr>
          <p:nvPr/>
        </p:nvSpPr>
        <p:spPr bwMode="auto">
          <a:xfrm>
            <a:off x="4260850" y="3306763"/>
            <a:ext cx="4305300" cy="579437"/>
          </a:xfrm>
          <a:prstGeom prst="rect">
            <a:avLst/>
          </a:prstGeom>
          <a:noFill/>
          <a:ln w="9525">
            <a:noFill/>
            <a:miter lim="800000"/>
            <a:headEnd/>
            <a:tailEnd/>
          </a:ln>
        </p:spPr>
        <p:txBody>
          <a:bodyPr>
            <a:spAutoFit/>
          </a:bodyPr>
          <a:lstStyle/>
          <a:p>
            <a:pPr>
              <a:spcBef>
                <a:spcPct val="50000"/>
              </a:spcBef>
            </a:pPr>
            <a:r>
              <a:rPr lang="en-US" sz="3200">
                <a:latin typeface="Times New Roman" pitchFamily="18" charset="0"/>
              </a:rPr>
              <a:t>Atomic Mass</a:t>
            </a:r>
          </a:p>
        </p:txBody>
      </p:sp>
      <p:grpSp>
        <p:nvGrpSpPr>
          <p:cNvPr id="2" name="Group 18"/>
          <p:cNvGrpSpPr>
            <a:grpSpLocks/>
          </p:cNvGrpSpPr>
          <p:nvPr/>
        </p:nvGrpSpPr>
        <p:grpSpPr bwMode="auto">
          <a:xfrm>
            <a:off x="4699000" y="4419600"/>
            <a:ext cx="4775200" cy="590550"/>
            <a:chOff x="2960" y="2784"/>
            <a:chExt cx="3008" cy="372"/>
          </a:xfrm>
        </p:grpSpPr>
        <p:sp>
          <p:nvSpPr>
            <p:cNvPr id="16398" name="Text Box 12"/>
            <p:cNvSpPr txBox="1">
              <a:spLocks noChangeArrowheads="1"/>
            </p:cNvSpPr>
            <p:nvPr/>
          </p:nvSpPr>
          <p:spPr bwMode="auto">
            <a:xfrm>
              <a:off x="2960" y="2791"/>
              <a:ext cx="1408" cy="365"/>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protons</a:t>
              </a:r>
            </a:p>
          </p:txBody>
        </p:sp>
        <p:sp>
          <p:nvSpPr>
            <p:cNvPr id="16399" name="Text Box 13"/>
            <p:cNvSpPr txBox="1">
              <a:spLocks noChangeArrowheads="1"/>
            </p:cNvSpPr>
            <p:nvPr/>
          </p:nvSpPr>
          <p:spPr bwMode="auto">
            <a:xfrm>
              <a:off x="4560" y="2784"/>
              <a:ext cx="1408" cy="365"/>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electrons</a:t>
              </a:r>
            </a:p>
          </p:txBody>
        </p:sp>
      </p:grpSp>
      <p:grpSp>
        <p:nvGrpSpPr>
          <p:cNvPr id="3" name="Group 16"/>
          <p:cNvGrpSpPr>
            <a:grpSpLocks/>
          </p:cNvGrpSpPr>
          <p:nvPr/>
        </p:nvGrpSpPr>
        <p:grpSpPr bwMode="auto">
          <a:xfrm>
            <a:off x="4419600" y="5029200"/>
            <a:ext cx="5013325" cy="592138"/>
            <a:chOff x="2939" y="3168"/>
            <a:chExt cx="3445" cy="373"/>
          </a:xfrm>
        </p:grpSpPr>
        <p:sp>
          <p:nvSpPr>
            <p:cNvPr id="16396" name="Text Box 14"/>
            <p:cNvSpPr txBox="1">
              <a:spLocks noChangeArrowheads="1"/>
            </p:cNvSpPr>
            <p:nvPr/>
          </p:nvSpPr>
          <p:spPr bwMode="auto">
            <a:xfrm>
              <a:off x="2939" y="3176"/>
              <a:ext cx="1536" cy="365"/>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protons</a:t>
              </a:r>
            </a:p>
          </p:txBody>
        </p:sp>
        <p:sp>
          <p:nvSpPr>
            <p:cNvPr id="16397" name="Text Box 15"/>
            <p:cNvSpPr txBox="1">
              <a:spLocks noChangeArrowheads="1"/>
            </p:cNvSpPr>
            <p:nvPr/>
          </p:nvSpPr>
          <p:spPr bwMode="auto">
            <a:xfrm>
              <a:off x="4848" y="3168"/>
              <a:ext cx="1536" cy="365"/>
            </a:xfrm>
            <a:prstGeom prst="rect">
              <a:avLst/>
            </a:prstGeom>
            <a:noFill/>
            <a:ln w="9525">
              <a:noFill/>
              <a:miter lim="800000"/>
              <a:headEnd/>
              <a:tailEnd/>
            </a:ln>
          </p:spPr>
          <p:txBody>
            <a:bodyPr>
              <a:spAutoFit/>
            </a:bodyPr>
            <a:lstStyle/>
            <a:p>
              <a:pPr algn="ctr">
                <a:spcBef>
                  <a:spcPct val="50000"/>
                </a:spcBef>
              </a:pPr>
              <a:r>
                <a:rPr lang="en-US" sz="3200">
                  <a:latin typeface="Times New Roman" pitchFamily="18" charset="0"/>
                </a:rPr>
                <a:t>neutrons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p:bldP spid="23561" grpId="0"/>
      <p:bldP spid="23562" grpId="0"/>
      <p:bldP spid="2356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p:cNvPicPr>
            <a:picLocks noChangeAspect="1" noChangeArrowheads="1"/>
          </p:cNvPicPr>
          <p:nvPr/>
        </p:nvPicPr>
        <p:blipFill>
          <a:blip r:embed="rId2"/>
          <a:srcRect l="9375" t="25000" r="7813" b="26042"/>
          <a:stretch>
            <a:fillRect/>
          </a:stretch>
        </p:blipFill>
        <p:spPr bwMode="auto">
          <a:xfrm>
            <a:off x="209550" y="609600"/>
            <a:ext cx="9709150" cy="4695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ChangeAspect="1" noChangeArrowheads="1"/>
          </p:cNvPicPr>
          <p:nvPr/>
        </p:nvPicPr>
        <p:blipFill>
          <a:blip r:embed="rId2"/>
          <a:srcRect l="10156" t="28125" r="8594" b="25000"/>
          <a:stretch>
            <a:fillRect/>
          </a:stretch>
        </p:blipFill>
        <p:spPr bwMode="auto">
          <a:xfrm>
            <a:off x="349250" y="685800"/>
            <a:ext cx="9150350" cy="4319588"/>
          </a:xfrm>
          <a:prstGeom prst="rect">
            <a:avLst/>
          </a:prstGeom>
          <a:noFill/>
          <a:ln w="9525">
            <a:noFill/>
            <a:miter lim="800000"/>
            <a:headEnd/>
            <a:tailEnd/>
          </a:ln>
        </p:spPr>
      </p:pic>
      <p:sp>
        <p:nvSpPr>
          <p:cNvPr id="25605" name="Text Box 5"/>
          <p:cNvSpPr txBox="1">
            <a:spLocks noChangeArrowheads="1"/>
          </p:cNvSpPr>
          <p:nvPr/>
        </p:nvSpPr>
        <p:spPr bwMode="auto">
          <a:xfrm>
            <a:off x="228600" y="5791200"/>
            <a:ext cx="9677400" cy="457200"/>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rPr>
              <a:t>Assignment:  Finish the rest of the worksheet and turn it in to your teacher.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1"/>
          <p:cNvGrpSpPr>
            <a:grpSpLocks/>
          </p:cNvGrpSpPr>
          <p:nvPr/>
        </p:nvGrpSpPr>
        <p:grpSpPr bwMode="auto">
          <a:xfrm>
            <a:off x="5238750" y="3581400"/>
            <a:ext cx="4624388" cy="2667000"/>
            <a:chOff x="3600" y="2256"/>
            <a:chExt cx="3178" cy="1680"/>
          </a:xfrm>
        </p:grpSpPr>
        <p:sp>
          <p:nvSpPr>
            <p:cNvPr id="3090" name="Text Box 11"/>
            <p:cNvSpPr txBox="1">
              <a:spLocks noChangeArrowheads="1"/>
            </p:cNvSpPr>
            <p:nvPr/>
          </p:nvSpPr>
          <p:spPr bwMode="auto">
            <a:xfrm>
              <a:off x="3600" y="2256"/>
              <a:ext cx="3178" cy="1680"/>
            </a:xfrm>
            <a:prstGeom prst="rect">
              <a:avLst/>
            </a:prstGeom>
            <a:solidFill>
              <a:srgbClr val="FFFF66"/>
            </a:solidFill>
            <a:ln w="9525">
              <a:solidFill>
                <a:srgbClr val="000000"/>
              </a:solidFill>
              <a:miter lim="800000"/>
              <a:headEnd/>
              <a:tailEnd/>
            </a:ln>
          </p:spPr>
          <p:txBody>
            <a:bodyPr/>
            <a:lstStyle/>
            <a:p>
              <a:r>
                <a:rPr lang="en-US" sz="2400">
                  <a:latin typeface="Times New Roman" pitchFamily="18" charset="0"/>
                </a:rPr>
                <a:t>Name: </a:t>
              </a:r>
            </a:p>
            <a:p>
              <a:r>
                <a:rPr lang="en-US" sz="2400" b="1">
                  <a:latin typeface="Times New Roman" pitchFamily="18" charset="0"/>
                </a:rPr>
                <a:t>Nelda Neutron</a:t>
              </a:r>
            </a:p>
            <a:p>
              <a:endParaRPr lang="en-US" sz="900">
                <a:latin typeface="Times New Roman" pitchFamily="18" charset="0"/>
              </a:endParaRPr>
            </a:p>
            <a:p>
              <a:r>
                <a:rPr lang="en-US" sz="2400">
                  <a:latin typeface="Times New Roman" pitchFamily="18" charset="0"/>
                </a:rPr>
                <a:t>Description:</a:t>
              </a:r>
            </a:p>
            <a:p>
              <a:r>
                <a:rPr lang="en-US" sz="2400" b="1">
                  <a:latin typeface="Times New Roman" pitchFamily="18" charset="0"/>
                </a:rPr>
                <a:t>Neutral</a:t>
              </a:r>
            </a:p>
            <a:p>
              <a:endParaRPr lang="en-US" sz="900">
                <a:latin typeface="Times New Roman" pitchFamily="18" charset="0"/>
              </a:endParaRPr>
            </a:p>
            <a:p>
              <a:r>
                <a:rPr lang="en-US" sz="2400">
                  <a:latin typeface="Times New Roman" pitchFamily="18" charset="0"/>
                </a:rPr>
                <a:t>Favorite Activity:</a:t>
              </a:r>
            </a:p>
            <a:p>
              <a:r>
                <a:rPr lang="en-US" sz="2200" b="1">
                  <a:latin typeface="Times New Roman" pitchFamily="18" charset="0"/>
                </a:rPr>
                <a:t>Hanging out at the Nucleus Arcade</a:t>
              </a:r>
            </a:p>
          </p:txBody>
        </p:sp>
        <p:grpSp>
          <p:nvGrpSpPr>
            <p:cNvPr id="3091" name="Group 49"/>
            <p:cNvGrpSpPr>
              <a:grpSpLocks/>
            </p:cNvGrpSpPr>
            <p:nvPr/>
          </p:nvGrpSpPr>
          <p:grpSpPr bwMode="auto">
            <a:xfrm>
              <a:off x="5472" y="2352"/>
              <a:ext cx="1056" cy="960"/>
              <a:chOff x="5472" y="2352"/>
              <a:chExt cx="1056" cy="960"/>
            </a:xfrm>
          </p:grpSpPr>
          <p:sp>
            <p:nvSpPr>
              <p:cNvPr id="3092" name="Oval 37"/>
              <p:cNvSpPr>
                <a:spLocks noChangeArrowheads="1"/>
              </p:cNvSpPr>
              <p:nvPr/>
            </p:nvSpPr>
            <p:spPr bwMode="auto">
              <a:xfrm>
                <a:off x="5472" y="2352"/>
                <a:ext cx="1056" cy="960"/>
              </a:xfrm>
              <a:prstGeom prst="ellipse">
                <a:avLst/>
              </a:prstGeom>
              <a:solidFill>
                <a:srgbClr val="FFFF66"/>
              </a:solidFill>
              <a:ln w="38100">
                <a:solidFill>
                  <a:schemeClr val="tx1"/>
                </a:solidFill>
                <a:round/>
                <a:headEnd/>
                <a:tailEnd/>
              </a:ln>
            </p:spPr>
            <p:txBody>
              <a:bodyPr wrap="none" anchor="ctr"/>
              <a:lstStyle/>
              <a:p>
                <a:endParaRPr lang="en-US"/>
              </a:p>
            </p:txBody>
          </p:sp>
          <p:sp>
            <p:nvSpPr>
              <p:cNvPr id="3093" name="Oval 46"/>
              <p:cNvSpPr>
                <a:spLocks noChangeArrowheads="1"/>
              </p:cNvSpPr>
              <p:nvPr/>
            </p:nvSpPr>
            <p:spPr bwMode="auto">
              <a:xfrm>
                <a:off x="5734" y="2496"/>
                <a:ext cx="192" cy="288"/>
              </a:xfrm>
              <a:prstGeom prst="ellipse">
                <a:avLst/>
              </a:prstGeom>
              <a:noFill/>
              <a:ln w="38100">
                <a:solidFill>
                  <a:schemeClr val="tx1"/>
                </a:solidFill>
                <a:round/>
                <a:headEnd/>
                <a:tailEnd/>
              </a:ln>
            </p:spPr>
            <p:txBody>
              <a:bodyPr wrap="none" anchor="ctr"/>
              <a:lstStyle/>
              <a:p>
                <a:endParaRPr lang="en-US"/>
              </a:p>
            </p:txBody>
          </p:sp>
          <p:sp>
            <p:nvSpPr>
              <p:cNvPr id="3094" name="Oval 47"/>
              <p:cNvSpPr>
                <a:spLocks noChangeArrowheads="1"/>
              </p:cNvSpPr>
              <p:nvPr/>
            </p:nvSpPr>
            <p:spPr bwMode="auto">
              <a:xfrm>
                <a:off x="6022" y="2496"/>
                <a:ext cx="192" cy="288"/>
              </a:xfrm>
              <a:prstGeom prst="ellipse">
                <a:avLst/>
              </a:prstGeom>
              <a:noFill/>
              <a:ln w="38100">
                <a:solidFill>
                  <a:schemeClr val="tx1"/>
                </a:solidFill>
                <a:round/>
                <a:headEnd/>
                <a:tailEnd/>
              </a:ln>
            </p:spPr>
            <p:txBody>
              <a:bodyPr wrap="none" anchor="ctr"/>
              <a:lstStyle/>
              <a:p>
                <a:endParaRPr lang="en-US"/>
              </a:p>
            </p:txBody>
          </p:sp>
          <p:sp>
            <p:nvSpPr>
              <p:cNvPr id="3095" name="Line 48"/>
              <p:cNvSpPr>
                <a:spLocks noChangeShapeType="1"/>
              </p:cNvSpPr>
              <p:nvPr/>
            </p:nvSpPr>
            <p:spPr bwMode="auto">
              <a:xfrm>
                <a:off x="5664" y="3024"/>
                <a:ext cx="672" cy="0"/>
              </a:xfrm>
              <a:prstGeom prst="line">
                <a:avLst/>
              </a:prstGeom>
              <a:noFill/>
              <a:ln w="38100">
                <a:solidFill>
                  <a:schemeClr val="tx1"/>
                </a:solidFill>
                <a:round/>
                <a:headEnd/>
                <a:tailEnd/>
              </a:ln>
            </p:spPr>
            <p:txBody>
              <a:bodyPr/>
              <a:lstStyle/>
              <a:p>
                <a:endParaRPr lang="en-US"/>
              </a:p>
            </p:txBody>
          </p:sp>
        </p:grpSp>
      </p:grpSp>
      <p:sp>
        <p:nvSpPr>
          <p:cNvPr id="3075" name="Rectangle 4"/>
          <p:cNvSpPr>
            <a:spLocks noChangeArrowheads="1"/>
          </p:cNvSpPr>
          <p:nvPr/>
        </p:nvSpPr>
        <p:spPr bwMode="auto">
          <a:xfrm>
            <a:off x="279400" y="450850"/>
            <a:ext cx="4749800" cy="5934075"/>
          </a:xfrm>
          <a:prstGeom prst="rect">
            <a:avLst/>
          </a:prstGeom>
          <a:noFill/>
          <a:ln w="9525">
            <a:noFill/>
            <a:miter lim="800000"/>
            <a:headEnd/>
            <a:tailEnd/>
          </a:ln>
        </p:spPr>
        <p:txBody>
          <a:bodyPr anchor="ctr">
            <a:spAutoFit/>
          </a:bodyPr>
          <a:lstStyle/>
          <a:p>
            <a:pPr algn="just"/>
            <a:r>
              <a:rPr lang="en-US" sz="2400">
                <a:latin typeface="Times New Roman" pitchFamily="18" charset="0"/>
              </a:rPr>
              <a:t>In the center of Matterville, there is a place called the Nucleus Arcade, where two members of the Atoms Family like to hang out.  </a:t>
            </a:r>
            <a:r>
              <a:rPr lang="en-US" sz="2400" b="1">
                <a:latin typeface="Times New Roman" pitchFamily="18" charset="0"/>
              </a:rPr>
              <a:t>Perky Patty Proton</a:t>
            </a:r>
            <a:r>
              <a:rPr lang="en-US" sz="2400">
                <a:latin typeface="Times New Roman" pitchFamily="18" charset="0"/>
              </a:rPr>
              <a:t>, like her sisters, is quite large with a huge smile and eyes that sparkle (+).  Patty is always happy and has a very positive personality. </a:t>
            </a:r>
            <a:r>
              <a:rPr lang="en-US" sz="2400" b="1">
                <a:latin typeface="Times New Roman" pitchFamily="18" charset="0"/>
              </a:rPr>
              <a:t>Nerdy Nelda Neutron</a:t>
            </a:r>
            <a:r>
              <a:rPr lang="en-US" sz="2400">
                <a:latin typeface="Times New Roman" pitchFamily="18" charset="0"/>
              </a:rPr>
              <a:t> is large like Patty, but she has a boring, flat mouth and eyes with zero expression (o). Her family is very apathetic and neutral about everything.  Patty, Nelda, and their sisters spend all their time at the arcade.  </a:t>
            </a:r>
          </a:p>
        </p:txBody>
      </p:sp>
      <p:sp>
        <p:nvSpPr>
          <p:cNvPr id="3076" name="Text Box 5"/>
          <p:cNvSpPr txBox="1">
            <a:spLocks noChangeArrowheads="1"/>
          </p:cNvSpPr>
          <p:nvPr/>
        </p:nvSpPr>
        <p:spPr bwMode="auto">
          <a:xfrm>
            <a:off x="252413" y="152400"/>
            <a:ext cx="5111750" cy="457200"/>
          </a:xfrm>
          <a:prstGeom prst="rect">
            <a:avLst/>
          </a:prstGeom>
          <a:noFill/>
          <a:ln w="9525">
            <a:noFill/>
            <a:miter lim="800000"/>
            <a:headEnd/>
            <a:tailEnd/>
          </a:ln>
        </p:spPr>
        <p:txBody>
          <a:bodyPr>
            <a:spAutoFit/>
          </a:bodyPr>
          <a:lstStyle/>
          <a:p>
            <a:pPr>
              <a:spcBef>
                <a:spcPct val="50000"/>
              </a:spcBef>
            </a:pPr>
            <a:r>
              <a:rPr lang="en-US" sz="2400" b="1">
                <a:latin typeface="Times New Roman" pitchFamily="18" charset="0"/>
              </a:rPr>
              <a:t>The Atoms Family Story</a:t>
            </a:r>
          </a:p>
        </p:txBody>
      </p:sp>
      <p:grpSp>
        <p:nvGrpSpPr>
          <p:cNvPr id="4" name="Group 53"/>
          <p:cNvGrpSpPr>
            <a:grpSpLocks/>
          </p:cNvGrpSpPr>
          <p:nvPr/>
        </p:nvGrpSpPr>
        <p:grpSpPr bwMode="auto">
          <a:xfrm>
            <a:off x="5253038" y="685800"/>
            <a:ext cx="4610100" cy="2667000"/>
            <a:chOff x="3610" y="432"/>
            <a:chExt cx="3168" cy="1680"/>
          </a:xfrm>
        </p:grpSpPr>
        <p:sp>
          <p:nvSpPr>
            <p:cNvPr id="3078" name="Text Box 7"/>
            <p:cNvSpPr txBox="1">
              <a:spLocks noChangeArrowheads="1"/>
            </p:cNvSpPr>
            <p:nvPr/>
          </p:nvSpPr>
          <p:spPr bwMode="auto">
            <a:xfrm>
              <a:off x="3610" y="432"/>
              <a:ext cx="3168" cy="1680"/>
            </a:xfrm>
            <a:prstGeom prst="rect">
              <a:avLst/>
            </a:prstGeom>
            <a:solidFill>
              <a:srgbClr val="66FF66"/>
            </a:solidFill>
            <a:ln w="9525">
              <a:solidFill>
                <a:srgbClr val="000000"/>
              </a:solidFill>
              <a:miter lim="800000"/>
              <a:headEnd/>
              <a:tailEnd/>
            </a:ln>
          </p:spPr>
          <p:txBody>
            <a:bodyPr/>
            <a:lstStyle/>
            <a:p>
              <a:r>
                <a:rPr lang="en-US" sz="2400">
                  <a:latin typeface="Times New Roman" pitchFamily="18" charset="0"/>
                </a:rPr>
                <a:t>Name: </a:t>
              </a:r>
            </a:p>
            <a:p>
              <a:r>
                <a:rPr lang="en-US" sz="2400" b="1">
                  <a:latin typeface="Times New Roman" pitchFamily="18" charset="0"/>
                </a:rPr>
                <a:t>Patty Proton</a:t>
              </a:r>
            </a:p>
            <a:p>
              <a:endParaRPr lang="en-US" sz="900" b="1">
                <a:latin typeface="Times New Roman" pitchFamily="18" charset="0"/>
              </a:endParaRPr>
            </a:p>
            <a:p>
              <a:r>
                <a:rPr lang="en-US" sz="2400">
                  <a:latin typeface="Times New Roman" pitchFamily="18" charset="0"/>
                </a:rPr>
                <a:t>Description:</a:t>
              </a:r>
            </a:p>
            <a:p>
              <a:r>
                <a:rPr lang="en-US" sz="2400" b="1">
                  <a:latin typeface="Times New Roman" pitchFamily="18" charset="0"/>
                </a:rPr>
                <a:t>Positive</a:t>
              </a:r>
              <a:r>
                <a:rPr lang="en-US" sz="2400">
                  <a:latin typeface="Times New Roman" pitchFamily="18" charset="0"/>
                </a:rPr>
                <a:t> </a:t>
              </a:r>
            </a:p>
            <a:p>
              <a:endParaRPr lang="en-US" sz="900">
                <a:latin typeface="Times New Roman" pitchFamily="18" charset="0"/>
              </a:endParaRPr>
            </a:p>
            <a:p>
              <a:r>
                <a:rPr lang="en-US" sz="2400">
                  <a:latin typeface="Times New Roman" pitchFamily="18" charset="0"/>
                </a:rPr>
                <a:t>Favorite Activity:</a:t>
              </a:r>
            </a:p>
            <a:p>
              <a:r>
                <a:rPr lang="en-US" sz="2200" b="1">
                  <a:latin typeface="Times New Roman" pitchFamily="18" charset="0"/>
                </a:rPr>
                <a:t>Hanging out at the Nucleus Arcade</a:t>
              </a:r>
            </a:p>
          </p:txBody>
        </p:sp>
        <p:grpSp>
          <p:nvGrpSpPr>
            <p:cNvPr id="3079" name="Group 13"/>
            <p:cNvGrpSpPr>
              <a:grpSpLocks/>
            </p:cNvGrpSpPr>
            <p:nvPr/>
          </p:nvGrpSpPr>
          <p:grpSpPr bwMode="auto">
            <a:xfrm>
              <a:off x="5482" y="528"/>
              <a:ext cx="1056" cy="960"/>
              <a:chOff x="816" y="1809"/>
              <a:chExt cx="1200" cy="1200"/>
            </a:xfrm>
          </p:grpSpPr>
          <p:grpSp>
            <p:nvGrpSpPr>
              <p:cNvPr id="3080" name="Group 14"/>
              <p:cNvGrpSpPr>
                <a:grpSpLocks/>
              </p:cNvGrpSpPr>
              <p:nvPr/>
            </p:nvGrpSpPr>
            <p:grpSpPr bwMode="auto">
              <a:xfrm>
                <a:off x="816" y="1809"/>
                <a:ext cx="1200" cy="1200"/>
                <a:chOff x="816" y="1809"/>
                <a:chExt cx="1200" cy="1200"/>
              </a:xfrm>
            </p:grpSpPr>
            <p:sp>
              <p:nvSpPr>
                <p:cNvPr id="3088" name="Oval 15"/>
                <p:cNvSpPr>
                  <a:spLocks noChangeArrowheads="1"/>
                </p:cNvSpPr>
                <p:nvPr/>
              </p:nvSpPr>
              <p:spPr bwMode="auto">
                <a:xfrm>
                  <a:off x="816" y="1809"/>
                  <a:ext cx="1200" cy="1200"/>
                </a:xfrm>
                <a:prstGeom prst="ellipse">
                  <a:avLst/>
                </a:prstGeom>
                <a:solidFill>
                  <a:srgbClr val="66FF66"/>
                </a:solidFill>
                <a:ln w="38100">
                  <a:solidFill>
                    <a:schemeClr val="tx1"/>
                  </a:solidFill>
                  <a:round/>
                  <a:headEnd/>
                  <a:tailEnd/>
                </a:ln>
              </p:spPr>
              <p:txBody>
                <a:bodyPr wrap="none" anchor="ctr"/>
                <a:lstStyle/>
                <a:p>
                  <a:endParaRPr lang="en-US"/>
                </a:p>
              </p:txBody>
            </p:sp>
            <p:sp>
              <p:nvSpPr>
                <p:cNvPr id="3089" name="AutoShape 16"/>
                <p:cNvSpPr>
                  <a:spLocks noChangeArrowheads="1"/>
                </p:cNvSpPr>
                <p:nvPr/>
              </p:nvSpPr>
              <p:spPr bwMode="auto">
                <a:xfrm rot="10800000">
                  <a:off x="1032" y="1920"/>
                  <a:ext cx="768" cy="912"/>
                </a:xfrm>
                <a:custGeom>
                  <a:avLst/>
                  <a:gdLst>
                    <a:gd name="T0" fmla="*/ 384 w 21600"/>
                    <a:gd name="T1" fmla="*/ 0 h 21600"/>
                    <a:gd name="T2" fmla="*/ 20 w 21600"/>
                    <a:gd name="T3" fmla="*/ 456 h 21600"/>
                    <a:gd name="T4" fmla="*/ 384 w 21600"/>
                    <a:gd name="T5" fmla="*/ 48 h 21600"/>
                    <a:gd name="T6" fmla="*/ 748 w 21600"/>
                    <a:gd name="T7" fmla="*/ 456 h 21600"/>
                    <a:gd name="T8" fmla="*/ 0 60000 65536"/>
                    <a:gd name="T9" fmla="*/ 0 60000 65536"/>
                    <a:gd name="T10" fmla="*/ 0 60000 65536"/>
                    <a:gd name="T11" fmla="*/ 0 60000 65536"/>
                    <a:gd name="T12" fmla="*/ 0 w 21600"/>
                    <a:gd name="T13" fmla="*/ 0 h 21600"/>
                    <a:gd name="T14" fmla="*/ 21600 w 21600"/>
                    <a:gd name="T15" fmla="*/ 7721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3081" name="Group 17"/>
              <p:cNvGrpSpPr>
                <a:grpSpLocks/>
              </p:cNvGrpSpPr>
              <p:nvPr/>
            </p:nvGrpSpPr>
            <p:grpSpPr bwMode="auto">
              <a:xfrm>
                <a:off x="1032" y="2057"/>
                <a:ext cx="768" cy="288"/>
                <a:chOff x="1056" y="2112"/>
                <a:chExt cx="768" cy="288"/>
              </a:xfrm>
            </p:grpSpPr>
            <p:grpSp>
              <p:nvGrpSpPr>
                <p:cNvPr id="3082" name="Group 18"/>
                <p:cNvGrpSpPr>
                  <a:grpSpLocks/>
                </p:cNvGrpSpPr>
                <p:nvPr/>
              </p:nvGrpSpPr>
              <p:grpSpPr bwMode="auto">
                <a:xfrm>
                  <a:off x="1056" y="2112"/>
                  <a:ext cx="288" cy="288"/>
                  <a:chOff x="2304" y="2928"/>
                  <a:chExt cx="288" cy="288"/>
                </a:xfrm>
              </p:grpSpPr>
              <p:sp>
                <p:nvSpPr>
                  <p:cNvPr id="3086" name="Line 19"/>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3087" name="Line 20"/>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nvGrpSpPr>
                <p:cNvPr id="3083" name="Group 21"/>
                <p:cNvGrpSpPr>
                  <a:grpSpLocks/>
                </p:cNvGrpSpPr>
                <p:nvPr/>
              </p:nvGrpSpPr>
              <p:grpSpPr bwMode="auto">
                <a:xfrm>
                  <a:off x="1536" y="2112"/>
                  <a:ext cx="288" cy="288"/>
                  <a:chOff x="2304" y="2928"/>
                  <a:chExt cx="288" cy="288"/>
                </a:xfrm>
              </p:grpSpPr>
              <p:sp>
                <p:nvSpPr>
                  <p:cNvPr id="3084" name="Line 22"/>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3085" name="Line 23"/>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a:grpSpLocks/>
          </p:cNvGrpSpPr>
          <p:nvPr/>
        </p:nvGrpSpPr>
        <p:grpSpPr bwMode="auto">
          <a:xfrm>
            <a:off x="5643563" y="533400"/>
            <a:ext cx="4275137" cy="2667000"/>
            <a:chOff x="3878" y="336"/>
            <a:chExt cx="2938" cy="1680"/>
          </a:xfrm>
        </p:grpSpPr>
        <p:sp>
          <p:nvSpPr>
            <p:cNvPr id="4101" name="Text Box 5"/>
            <p:cNvSpPr txBox="1">
              <a:spLocks noChangeArrowheads="1"/>
            </p:cNvSpPr>
            <p:nvPr/>
          </p:nvSpPr>
          <p:spPr bwMode="auto">
            <a:xfrm>
              <a:off x="3878" y="336"/>
              <a:ext cx="2938" cy="1680"/>
            </a:xfrm>
            <a:prstGeom prst="rect">
              <a:avLst/>
            </a:prstGeom>
            <a:solidFill>
              <a:srgbClr val="3399FF"/>
            </a:solidFill>
            <a:ln w="9525">
              <a:solidFill>
                <a:srgbClr val="000000"/>
              </a:solidFill>
              <a:miter lim="800000"/>
              <a:headEnd/>
              <a:tailEnd/>
            </a:ln>
          </p:spPr>
          <p:txBody>
            <a:bodyPr/>
            <a:lstStyle/>
            <a:p>
              <a:r>
                <a:rPr lang="en-US" sz="2400">
                  <a:latin typeface="Times New Roman" pitchFamily="18" charset="0"/>
                </a:rPr>
                <a:t>Name: </a:t>
              </a:r>
            </a:p>
            <a:p>
              <a:r>
                <a:rPr lang="en-US" sz="2400" b="1">
                  <a:latin typeface="Times New Roman" pitchFamily="18" charset="0"/>
                </a:rPr>
                <a:t>Elliott Electron</a:t>
              </a:r>
            </a:p>
            <a:p>
              <a:endParaRPr lang="en-US" sz="900" b="1">
                <a:latin typeface="Times New Roman" pitchFamily="18" charset="0"/>
              </a:endParaRPr>
            </a:p>
            <a:p>
              <a:r>
                <a:rPr lang="en-US" sz="2400">
                  <a:latin typeface="Times New Roman" pitchFamily="18" charset="0"/>
                </a:rPr>
                <a:t>Description:</a:t>
              </a:r>
            </a:p>
            <a:p>
              <a:r>
                <a:rPr lang="en-US" sz="2400" b="1">
                  <a:latin typeface="Times New Roman" pitchFamily="18" charset="0"/>
                </a:rPr>
                <a:t>Negative</a:t>
              </a:r>
            </a:p>
            <a:p>
              <a:endParaRPr lang="en-US" sz="900">
                <a:latin typeface="Times New Roman" pitchFamily="18" charset="0"/>
              </a:endParaRPr>
            </a:p>
            <a:p>
              <a:r>
                <a:rPr lang="en-US" sz="2400">
                  <a:latin typeface="Times New Roman" pitchFamily="18" charset="0"/>
                </a:rPr>
                <a:t>Favorite Activity:</a:t>
              </a:r>
            </a:p>
            <a:p>
              <a:r>
                <a:rPr lang="en-US" sz="2400" b="1">
                  <a:latin typeface="Times New Roman" pitchFamily="18" charset="0"/>
                </a:rPr>
                <a:t>Racing around the arcade</a:t>
              </a:r>
            </a:p>
          </p:txBody>
        </p:sp>
        <p:grpSp>
          <p:nvGrpSpPr>
            <p:cNvPr id="4102" name="Group 11"/>
            <p:cNvGrpSpPr>
              <a:grpSpLocks/>
            </p:cNvGrpSpPr>
            <p:nvPr/>
          </p:nvGrpSpPr>
          <p:grpSpPr bwMode="auto">
            <a:xfrm>
              <a:off x="5750" y="432"/>
              <a:ext cx="912" cy="960"/>
              <a:chOff x="720" y="2688"/>
              <a:chExt cx="1200" cy="1248"/>
            </a:xfrm>
          </p:grpSpPr>
          <p:sp>
            <p:nvSpPr>
              <p:cNvPr id="4103" name="Oval 12"/>
              <p:cNvSpPr>
                <a:spLocks noChangeArrowheads="1"/>
              </p:cNvSpPr>
              <p:nvPr/>
            </p:nvSpPr>
            <p:spPr bwMode="auto">
              <a:xfrm>
                <a:off x="720" y="2688"/>
                <a:ext cx="1200" cy="1200"/>
              </a:xfrm>
              <a:prstGeom prst="ellipse">
                <a:avLst/>
              </a:prstGeom>
              <a:solidFill>
                <a:srgbClr val="3399FF"/>
              </a:solidFill>
              <a:ln w="38100">
                <a:solidFill>
                  <a:schemeClr val="tx1"/>
                </a:solidFill>
                <a:round/>
                <a:headEnd/>
                <a:tailEnd/>
              </a:ln>
            </p:spPr>
            <p:txBody>
              <a:bodyPr wrap="none" anchor="ctr"/>
              <a:lstStyle/>
              <a:p>
                <a:endParaRPr lang="en-US"/>
              </a:p>
            </p:txBody>
          </p:sp>
          <p:sp>
            <p:nvSpPr>
              <p:cNvPr id="4104" name="AutoShape 13"/>
              <p:cNvSpPr>
                <a:spLocks noChangeArrowheads="1"/>
              </p:cNvSpPr>
              <p:nvPr/>
            </p:nvSpPr>
            <p:spPr bwMode="auto">
              <a:xfrm rot="10800000" flipV="1">
                <a:off x="936" y="3360"/>
                <a:ext cx="768" cy="576"/>
              </a:xfrm>
              <a:custGeom>
                <a:avLst/>
                <a:gdLst>
                  <a:gd name="T0" fmla="*/ 384 w 21600"/>
                  <a:gd name="T1" fmla="*/ 0 h 21600"/>
                  <a:gd name="T2" fmla="*/ 20 w 21600"/>
                  <a:gd name="T3" fmla="*/ 288 h 21600"/>
                  <a:gd name="T4" fmla="*/ 384 w 21600"/>
                  <a:gd name="T5" fmla="*/ 30 h 21600"/>
                  <a:gd name="T6" fmla="*/ 748 w 21600"/>
                  <a:gd name="T7" fmla="*/ 288 h 21600"/>
                  <a:gd name="T8" fmla="*/ 0 60000 65536"/>
                  <a:gd name="T9" fmla="*/ 0 60000 65536"/>
                  <a:gd name="T10" fmla="*/ 0 60000 65536"/>
                  <a:gd name="T11" fmla="*/ 0 60000 65536"/>
                  <a:gd name="T12" fmla="*/ 0 w 21600"/>
                  <a:gd name="T13" fmla="*/ 0 h 21600"/>
                  <a:gd name="T14" fmla="*/ 21600 w 21600"/>
                  <a:gd name="T15" fmla="*/ 7725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nvGrpSpPr>
              <p:cNvPr id="4105" name="Group 14"/>
              <p:cNvGrpSpPr>
                <a:grpSpLocks/>
              </p:cNvGrpSpPr>
              <p:nvPr/>
            </p:nvGrpSpPr>
            <p:grpSpPr bwMode="auto">
              <a:xfrm>
                <a:off x="936" y="3072"/>
                <a:ext cx="744" cy="0"/>
                <a:chOff x="936" y="3072"/>
                <a:chExt cx="744" cy="0"/>
              </a:xfrm>
            </p:grpSpPr>
            <p:sp>
              <p:nvSpPr>
                <p:cNvPr id="4106" name="Line 15"/>
                <p:cNvSpPr>
                  <a:spLocks noChangeShapeType="1"/>
                </p:cNvSpPr>
                <p:nvPr/>
              </p:nvSpPr>
              <p:spPr bwMode="auto">
                <a:xfrm rot="-3550340">
                  <a:off x="1080" y="2928"/>
                  <a:ext cx="0" cy="288"/>
                </a:xfrm>
                <a:prstGeom prst="line">
                  <a:avLst/>
                </a:prstGeom>
                <a:noFill/>
                <a:ln w="38100">
                  <a:solidFill>
                    <a:schemeClr val="tx1"/>
                  </a:solidFill>
                  <a:round/>
                  <a:headEnd/>
                  <a:tailEnd/>
                </a:ln>
              </p:spPr>
              <p:txBody>
                <a:bodyPr/>
                <a:lstStyle/>
                <a:p>
                  <a:endParaRPr lang="en-US"/>
                </a:p>
              </p:txBody>
            </p:sp>
            <p:sp>
              <p:nvSpPr>
                <p:cNvPr id="4107" name="Line 16"/>
                <p:cNvSpPr>
                  <a:spLocks noChangeShapeType="1"/>
                </p:cNvSpPr>
                <p:nvPr/>
              </p:nvSpPr>
              <p:spPr bwMode="auto">
                <a:xfrm rot="3550340" flipH="1">
                  <a:off x="1536" y="2928"/>
                  <a:ext cx="0" cy="288"/>
                </a:xfrm>
                <a:prstGeom prst="line">
                  <a:avLst/>
                </a:prstGeom>
                <a:noFill/>
                <a:ln w="38100">
                  <a:solidFill>
                    <a:schemeClr val="tx1"/>
                  </a:solidFill>
                  <a:round/>
                  <a:headEnd/>
                  <a:tailEnd/>
                </a:ln>
              </p:spPr>
              <p:txBody>
                <a:bodyPr/>
                <a:lstStyle/>
                <a:p>
                  <a:endParaRPr lang="en-US"/>
                </a:p>
              </p:txBody>
            </p:sp>
          </p:grpSp>
        </p:grpSp>
      </p:grpSp>
      <p:sp>
        <p:nvSpPr>
          <p:cNvPr id="4099" name="Rectangle 2"/>
          <p:cNvSpPr>
            <a:spLocks noChangeArrowheads="1"/>
          </p:cNvSpPr>
          <p:nvPr/>
        </p:nvSpPr>
        <p:spPr bwMode="auto">
          <a:xfrm>
            <a:off x="209550" y="274638"/>
            <a:ext cx="5195888" cy="5203825"/>
          </a:xfrm>
          <a:prstGeom prst="rect">
            <a:avLst/>
          </a:prstGeom>
          <a:noFill/>
          <a:ln w="9525">
            <a:noFill/>
            <a:miter lim="800000"/>
            <a:headEnd/>
            <a:tailEnd/>
          </a:ln>
        </p:spPr>
        <p:txBody>
          <a:bodyPr anchor="ctr">
            <a:spAutoFit/>
          </a:bodyPr>
          <a:lstStyle/>
          <a:p>
            <a:pPr algn="just"/>
            <a:r>
              <a:rPr lang="en-US" sz="2400">
                <a:latin typeface="Times New Roman" pitchFamily="18" charset="0"/>
              </a:rPr>
              <a:t>Around the Nucleus Arcade, you will find a series of roadways that are used by another member of the Atoms Family, Enraged Elliott Electron. Elliott races madly around the Arcade on his bright red chrome-plated Harley-Davidson. He rides so fast that no one can be sure where he is at any time.   Elliott is much smaller than Patty and Nelda and he is always angry because these bigger relatives will not let him in the Arcade.  He has a frown on his face, eyes that are squinted with anger, and a very negative (-) attitude. </a:t>
            </a:r>
          </a:p>
        </p:txBody>
      </p:sp>
      <p:pic>
        <p:nvPicPr>
          <p:cNvPr id="4100" name="Picture 18" descr="j0241091"/>
          <p:cNvPicPr>
            <a:picLocks noChangeAspect="1" noChangeArrowheads="1"/>
          </p:cNvPicPr>
          <p:nvPr/>
        </p:nvPicPr>
        <p:blipFill>
          <a:blip r:embed="rId2"/>
          <a:srcRect/>
          <a:stretch>
            <a:fillRect/>
          </a:stretch>
        </p:blipFill>
        <p:spPr bwMode="auto">
          <a:xfrm>
            <a:off x="6216650" y="3505200"/>
            <a:ext cx="2724150" cy="28082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09550" y="183585"/>
            <a:ext cx="5195888" cy="2677656"/>
          </a:xfrm>
          <a:prstGeom prst="rect">
            <a:avLst/>
          </a:prstGeom>
          <a:noFill/>
          <a:ln w="9525">
            <a:noFill/>
            <a:miter lim="800000"/>
            <a:headEnd/>
            <a:tailEnd/>
          </a:ln>
        </p:spPr>
        <p:txBody>
          <a:bodyPr anchor="ctr">
            <a:spAutoFit/>
          </a:bodyPr>
          <a:lstStyle/>
          <a:p>
            <a:pPr algn="just"/>
            <a:r>
              <a:rPr lang="en-US" sz="2400" dirty="0">
                <a:latin typeface="Times New Roman" pitchFamily="18" charset="0"/>
              </a:rPr>
              <a:t>The first energy street can only hold only two Electron brothers.  The second energy street, called the Energy Freeway, can hold 8 brothers. The third energy street, called the Energy Superhighway, can hold </a:t>
            </a:r>
            <a:r>
              <a:rPr lang="en-US" sz="2400" dirty="0" smtClean="0">
                <a:latin typeface="Times New Roman" pitchFamily="18" charset="0"/>
              </a:rPr>
              <a:t>8 </a:t>
            </a:r>
            <a:r>
              <a:rPr lang="en-US" sz="2400" dirty="0">
                <a:latin typeface="Times New Roman" pitchFamily="18" charset="0"/>
              </a:rPr>
              <a:t>of the </a:t>
            </a:r>
            <a:r>
              <a:rPr lang="en-US" sz="2400" dirty="0" smtClean="0">
                <a:latin typeface="Times New Roman" pitchFamily="18" charset="0"/>
              </a:rPr>
              <a:t>brothers as well.</a:t>
            </a:r>
            <a:endParaRPr lang="en-US" sz="2400" dirty="0">
              <a:latin typeface="Times New Roman" pitchFamily="18" charset="0"/>
            </a:endParaRPr>
          </a:p>
        </p:txBody>
      </p:sp>
      <p:sp>
        <p:nvSpPr>
          <p:cNvPr id="5123" name="WordArt 20"/>
          <p:cNvSpPr>
            <a:spLocks noChangeArrowheads="1" noChangeShapeType="1" noTextEdit="1"/>
          </p:cNvSpPr>
          <p:nvPr/>
        </p:nvSpPr>
        <p:spPr bwMode="auto">
          <a:xfrm rot="613092">
            <a:off x="6172200" y="685800"/>
            <a:ext cx="3200400" cy="1143000"/>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FFFF00"/>
                </a:solidFill>
                <a:latin typeface="Cooper Black"/>
              </a:rPr>
              <a:t>Matterville</a:t>
            </a:r>
          </a:p>
        </p:txBody>
      </p:sp>
      <p:grpSp>
        <p:nvGrpSpPr>
          <p:cNvPr id="5124" name="Group 24"/>
          <p:cNvGrpSpPr>
            <a:grpSpLocks/>
          </p:cNvGrpSpPr>
          <p:nvPr/>
        </p:nvGrpSpPr>
        <p:grpSpPr bwMode="auto">
          <a:xfrm>
            <a:off x="2794000" y="2819400"/>
            <a:ext cx="3771900" cy="3810000"/>
            <a:chOff x="1968" y="1632"/>
            <a:chExt cx="2592" cy="2400"/>
          </a:xfrm>
        </p:grpSpPr>
        <p:sp>
          <p:nvSpPr>
            <p:cNvPr id="5138" name="Oval 8"/>
            <p:cNvSpPr>
              <a:spLocks noChangeArrowheads="1"/>
            </p:cNvSpPr>
            <p:nvPr/>
          </p:nvSpPr>
          <p:spPr bwMode="auto">
            <a:xfrm>
              <a:off x="1968" y="1632"/>
              <a:ext cx="2592" cy="2400"/>
            </a:xfrm>
            <a:prstGeom prst="ellipse">
              <a:avLst/>
            </a:prstGeom>
            <a:solidFill>
              <a:srgbClr val="FFFFFF"/>
            </a:solidFill>
            <a:ln w="38100">
              <a:solidFill>
                <a:srgbClr val="000000"/>
              </a:solidFill>
              <a:round/>
              <a:headEnd/>
              <a:tailEnd/>
            </a:ln>
          </p:spPr>
          <p:txBody>
            <a:bodyPr/>
            <a:lstStyle/>
            <a:p>
              <a:endParaRPr lang="en-US"/>
            </a:p>
          </p:txBody>
        </p:sp>
        <p:sp>
          <p:nvSpPr>
            <p:cNvPr id="5139" name="Oval 9"/>
            <p:cNvSpPr>
              <a:spLocks noChangeArrowheads="1"/>
            </p:cNvSpPr>
            <p:nvPr/>
          </p:nvSpPr>
          <p:spPr bwMode="auto">
            <a:xfrm>
              <a:off x="2204" y="1851"/>
              <a:ext cx="2120" cy="1962"/>
            </a:xfrm>
            <a:prstGeom prst="ellipse">
              <a:avLst/>
            </a:prstGeom>
            <a:solidFill>
              <a:srgbClr val="FFFFFF"/>
            </a:solidFill>
            <a:ln w="38100">
              <a:solidFill>
                <a:srgbClr val="000000"/>
              </a:solidFill>
              <a:round/>
              <a:headEnd/>
              <a:tailEnd/>
            </a:ln>
          </p:spPr>
          <p:txBody>
            <a:bodyPr/>
            <a:lstStyle/>
            <a:p>
              <a:endParaRPr lang="en-US"/>
            </a:p>
          </p:txBody>
        </p:sp>
        <p:sp>
          <p:nvSpPr>
            <p:cNvPr id="5140" name="Oval 10"/>
            <p:cNvSpPr>
              <a:spLocks noChangeArrowheads="1"/>
            </p:cNvSpPr>
            <p:nvPr/>
          </p:nvSpPr>
          <p:spPr bwMode="auto">
            <a:xfrm>
              <a:off x="2482" y="2108"/>
              <a:ext cx="1564" cy="1448"/>
            </a:xfrm>
            <a:prstGeom prst="ellipse">
              <a:avLst/>
            </a:prstGeom>
            <a:solidFill>
              <a:srgbClr val="FFFFFF"/>
            </a:solidFill>
            <a:ln w="38100">
              <a:solidFill>
                <a:srgbClr val="000000"/>
              </a:solidFill>
              <a:round/>
              <a:headEnd/>
              <a:tailEnd/>
            </a:ln>
          </p:spPr>
          <p:txBody>
            <a:bodyPr/>
            <a:lstStyle/>
            <a:p>
              <a:endParaRPr lang="en-US"/>
            </a:p>
          </p:txBody>
        </p:sp>
        <p:sp>
          <p:nvSpPr>
            <p:cNvPr id="5141" name="Oval 11"/>
            <p:cNvSpPr>
              <a:spLocks noChangeArrowheads="1"/>
            </p:cNvSpPr>
            <p:nvPr/>
          </p:nvSpPr>
          <p:spPr bwMode="auto">
            <a:xfrm>
              <a:off x="2816" y="2418"/>
              <a:ext cx="896" cy="828"/>
            </a:xfrm>
            <a:prstGeom prst="ellipse">
              <a:avLst/>
            </a:prstGeom>
            <a:solidFill>
              <a:srgbClr val="FFFF00"/>
            </a:solidFill>
            <a:ln w="38100">
              <a:solidFill>
                <a:srgbClr val="000000"/>
              </a:solidFill>
              <a:round/>
              <a:headEnd/>
              <a:tailEnd/>
            </a:ln>
          </p:spPr>
          <p:txBody>
            <a:bodyPr/>
            <a:lstStyle/>
            <a:p>
              <a:endParaRPr lang="en-US"/>
            </a:p>
          </p:txBody>
        </p:sp>
      </p:grpSp>
      <p:sp>
        <p:nvSpPr>
          <p:cNvPr id="5125" name="Oval 64"/>
          <p:cNvSpPr>
            <a:spLocks noChangeArrowheads="1"/>
          </p:cNvSpPr>
          <p:nvPr/>
        </p:nvSpPr>
        <p:spPr bwMode="auto">
          <a:xfrm>
            <a:off x="4027488" y="4067175"/>
            <a:ext cx="1304925" cy="1314450"/>
          </a:xfrm>
          <a:prstGeom prst="ellipse">
            <a:avLst/>
          </a:prstGeom>
          <a:solidFill>
            <a:srgbClr val="FFFF00"/>
          </a:solidFill>
          <a:ln w="38100">
            <a:solidFill>
              <a:srgbClr val="000000"/>
            </a:solidFill>
            <a:round/>
            <a:headEnd/>
            <a:tailEnd/>
          </a:ln>
        </p:spPr>
        <p:txBody>
          <a:bodyPr/>
          <a:lstStyle/>
          <a:p>
            <a:endParaRPr lang="en-US"/>
          </a:p>
        </p:txBody>
      </p:sp>
      <p:grpSp>
        <p:nvGrpSpPr>
          <p:cNvPr id="3" name="Group 56"/>
          <p:cNvGrpSpPr>
            <a:grpSpLocks/>
          </p:cNvGrpSpPr>
          <p:nvPr/>
        </p:nvGrpSpPr>
        <p:grpSpPr bwMode="auto">
          <a:xfrm>
            <a:off x="5118100" y="4724400"/>
            <a:ext cx="4165600" cy="701675"/>
            <a:chOff x="3224" y="2976"/>
            <a:chExt cx="2624" cy="442"/>
          </a:xfrm>
        </p:grpSpPr>
        <p:sp>
          <p:nvSpPr>
            <p:cNvPr id="5136" name="Text Box 21"/>
            <p:cNvSpPr txBox="1">
              <a:spLocks noChangeArrowheads="1"/>
            </p:cNvSpPr>
            <p:nvPr/>
          </p:nvSpPr>
          <p:spPr bwMode="auto">
            <a:xfrm>
              <a:off x="3648" y="2976"/>
              <a:ext cx="2200" cy="442"/>
            </a:xfrm>
            <a:prstGeom prst="rect">
              <a:avLst/>
            </a:prstGeom>
            <a:solidFill>
              <a:schemeClr val="bg1"/>
            </a:solidFill>
            <a:ln w="9525">
              <a:noFill/>
              <a:miter lim="800000"/>
              <a:headEnd/>
              <a:tailEnd/>
            </a:ln>
          </p:spPr>
          <p:txBody>
            <a:bodyPr>
              <a:spAutoFit/>
            </a:bodyPr>
            <a:lstStyle/>
            <a:p>
              <a:pPr>
                <a:spcBef>
                  <a:spcPct val="50000"/>
                </a:spcBef>
              </a:pPr>
              <a:r>
                <a:rPr lang="en-US" sz="2000" b="1">
                  <a:latin typeface="Times New Roman" pitchFamily="18" charset="0"/>
                </a:rPr>
                <a:t>Nucleus Arcade</a:t>
              </a:r>
              <a:br>
                <a:rPr lang="en-US" sz="2000" b="1">
                  <a:latin typeface="Times New Roman" pitchFamily="18" charset="0"/>
                </a:rPr>
              </a:br>
              <a:r>
                <a:rPr lang="en-US" sz="2000" b="1">
                  <a:latin typeface="Times New Roman" pitchFamily="18" charset="0"/>
                </a:rPr>
                <a:t>Contains protons &amp; neutrons</a:t>
              </a:r>
            </a:p>
          </p:txBody>
        </p:sp>
        <p:sp>
          <p:nvSpPr>
            <p:cNvPr id="5137" name="Line 22"/>
            <p:cNvSpPr>
              <a:spLocks noChangeShapeType="1"/>
            </p:cNvSpPr>
            <p:nvPr/>
          </p:nvSpPr>
          <p:spPr bwMode="auto">
            <a:xfrm flipH="1" flipV="1">
              <a:off x="3224" y="2984"/>
              <a:ext cx="432" cy="96"/>
            </a:xfrm>
            <a:prstGeom prst="line">
              <a:avLst/>
            </a:prstGeom>
            <a:noFill/>
            <a:ln w="28575">
              <a:solidFill>
                <a:schemeClr val="tx1"/>
              </a:solidFill>
              <a:round/>
              <a:headEnd/>
              <a:tailEnd type="triangle" w="med" len="med"/>
            </a:ln>
          </p:spPr>
          <p:txBody>
            <a:bodyPr/>
            <a:lstStyle/>
            <a:p>
              <a:endParaRPr lang="en-US"/>
            </a:p>
          </p:txBody>
        </p:sp>
      </p:grpSp>
      <p:grpSp>
        <p:nvGrpSpPr>
          <p:cNvPr id="4" name="Group 57"/>
          <p:cNvGrpSpPr>
            <a:grpSpLocks/>
          </p:cNvGrpSpPr>
          <p:nvPr/>
        </p:nvGrpSpPr>
        <p:grpSpPr bwMode="auto">
          <a:xfrm>
            <a:off x="457200" y="3276600"/>
            <a:ext cx="2819400" cy="1006475"/>
            <a:chOff x="288" y="2064"/>
            <a:chExt cx="1776" cy="634"/>
          </a:xfrm>
        </p:grpSpPr>
        <p:sp>
          <p:nvSpPr>
            <p:cNvPr id="5134" name="Text Box 41"/>
            <p:cNvSpPr txBox="1">
              <a:spLocks noChangeArrowheads="1"/>
            </p:cNvSpPr>
            <p:nvPr/>
          </p:nvSpPr>
          <p:spPr bwMode="auto">
            <a:xfrm>
              <a:off x="288" y="2064"/>
              <a:ext cx="1392" cy="634"/>
            </a:xfrm>
            <a:prstGeom prst="rect">
              <a:avLst/>
            </a:prstGeom>
            <a:solidFill>
              <a:schemeClr val="bg1"/>
            </a:solidFill>
            <a:ln w="9525">
              <a:noFill/>
              <a:miter lim="800000"/>
              <a:headEnd/>
              <a:tailEnd/>
            </a:ln>
          </p:spPr>
          <p:txBody>
            <a:bodyPr>
              <a:spAutoFit/>
            </a:bodyPr>
            <a:lstStyle/>
            <a:p>
              <a:pPr algn="ctr">
                <a:spcBef>
                  <a:spcPct val="50000"/>
                </a:spcBef>
              </a:pPr>
              <a:r>
                <a:rPr lang="en-US" sz="2000" b="1">
                  <a:latin typeface="Times New Roman" pitchFamily="18" charset="0"/>
                </a:rPr>
                <a:t>Energy Freeway Can hold 8 electrons</a:t>
              </a:r>
            </a:p>
          </p:txBody>
        </p:sp>
        <p:sp>
          <p:nvSpPr>
            <p:cNvPr id="5135" name="Line 42"/>
            <p:cNvSpPr>
              <a:spLocks noChangeShapeType="1"/>
            </p:cNvSpPr>
            <p:nvPr/>
          </p:nvSpPr>
          <p:spPr bwMode="auto">
            <a:xfrm>
              <a:off x="1392" y="2304"/>
              <a:ext cx="672" cy="240"/>
            </a:xfrm>
            <a:prstGeom prst="line">
              <a:avLst/>
            </a:prstGeom>
            <a:noFill/>
            <a:ln w="28575">
              <a:solidFill>
                <a:schemeClr val="tx1"/>
              </a:solidFill>
              <a:round/>
              <a:headEnd/>
              <a:tailEnd type="triangle" w="med" len="med"/>
            </a:ln>
          </p:spPr>
          <p:txBody>
            <a:bodyPr/>
            <a:lstStyle/>
            <a:p>
              <a:endParaRPr lang="en-US"/>
            </a:p>
          </p:txBody>
        </p:sp>
      </p:grpSp>
      <p:grpSp>
        <p:nvGrpSpPr>
          <p:cNvPr id="5" name="Group 59"/>
          <p:cNvGrpSpPr>
            <a:grpSpLocks/>
          </p:cNvGrpSpPr>
          <p:nvPr/>
        </p:nvGrpSpPr>
        <p:grpSpPr bwMode="auto">
          <a:xfrm>
            <a:off x="5486400" y="2438400"/>
            <a:ext cx="3136900" cy="701675"/>
            <a:chOff x="3456" y="1536"/>
            <a:chExt cx="1976" cy="442"/>
          </a:xfrm>
        </p:grpSpPr>
        <p:sp>
          <p:nvSpPr>
            <p:cNvPr id="5132" name="Text Box 49"/>
            <p:cNvSpPr txBox="1">
              <a:spLocks noChangeArrowheads="1"/>
            </p:cNvSpPr>
            <p:nvPr/>
          </p:nvSpPr>
          <p:spPr bwMode="auto">
            <a:xfrm>
              <a:off x="3744" y="1536"/>
              <a:ext cx="1688" cy="442"/>
            </a:xfrm>
            <a:prstGeom prst="rect">
              <a:avLst/>
            </a:prstGeom>
            <a:solidFill>
              <a:schemeClr val="bg1"/>
            </a:solidFill>
            <a:ln w="9525">
              <a:noFill/>
              <a:miter lim="800000"/>
              <a:headEnd/>
              <a:tailEnd/>
            </a:ln>
          </p:spPr>
          <p:txBody>
            <a:bodyPr>
              <a:spAutoFit/>
            </a:bodyPr>
            <a:lstStyle/>
            <a:p>
              <a:pPr algn="ctr">
                <a:spcBef>
                  <a:spcPct val="50000"/>
                </a:spcBef>
              </a:pPr>
              <a:r>
                <a:rPr lang="en-US" sz="2000" b="1" dirty="0">
                  <a:latin typeface="Times New Roman" pitchFamily="18" charset="0"/>
                </a:rPr>
                <a:t>Energy Superhighway Can hold </a:t>
              </a:r>
              <a:r>
                <a:rPr lang="en-US" sz="2000" b="1" dirty="0" smtClean="0">
                  <a:latin typeface="Times New Roman" pitchFamily="18" charset="0"/>
                </a:rPr>
                <a:t>8 </a:t>
              </a:r>
              <a:r>
                <a:rPr lang="en-US" sz="2000" b="1" dirty="0">
                  <a:latin typeface="Times New Roman" pitchFamily="18" charset="0"/>
                </a:rPr>
                <a:t>electrons</a:t>
              </a:r>
            </a:p>
          </p:txBody>
        </p:sp>
        <p:sp>
          <p:nvSpPr>
            <p:cNvPr id="5133" name="Line 50"/>
            <p:cNvSpPr>
              <a:spLocks noChangeShapeType="1"/>
            </p:cNvSpPr>
            <p:nvPr/>
          </p:nvSpPr>
          <p:spPr bwMode="auto">
            <a:xfrm flipH="1">
              <a:off x="3456" y="1680"/>
              <a:ext cx="288" cy="192"/>
            </a:xfrm>
            <a:prstGeom prst="line">
              <a:avLst/>
            </a:prstGeom>
            <a:noFill/>
            <a:ln w="28575">
              <a:solidFill>
                <a:schemeClr val="tx1"/>
              </a:solidFill>
              <a:round/>
              <a:headEnd/>
              <a:tailEnd type="triangle" w="med" len="med"/>
            </a:ln>
          </p:spPr>
          <p:txBody>
            <a:bodyPr/>
            <a:lstStyle/>
            <a:p>
              <a:endParaRPr lang="en-US"/>
            </a:p>
          </p:txBody>
        </p:sp>
      </p:grpSp>
      <p:grpSp>
        <p:nvGrpSpPr>
          <p:cNvPr id="6" name="Group 58"/>
          <p:cNvGrpSpPr>
            <a:grpSpLocks/>
          </p:cNvGrpSpPr>
          <p:nvPr/>
        </p:nvGrpSpPr>
        <p:grpSpPr bwMode="auto">
          <a:xfrm>
            <a:off x="381000" y="4953000"/>
            <a:ext cx="3124200" cy="1006475"/>
            <a:chOff x="240" y="3120"/>
            <a:chExt cx="1968" cy="634"/>
          </a:xfrm>
        </p:grpSpPr>
        <p:sp>
          <p:nvSpPr>
            <p:cNvPr id="5130" name="Text Box 54"/>
            <p:cNvSpPr txBox="1">
              <a:spLocks noChangeArrowheads="1"/>
            </p:cNvSpPr>
            <p:nvPr/>
          </p:nvSpPr>
          <p:spPr bwMode="auto">
            <a:xfrm>
              <a:off x="240" y="3120"/>
              <a:ext cx="1392" cy="634"/>
            </a:xfrm>
            <a:prstGeom prst="rect">
              <a:avLst/>
            </a:prstGeom>
            <a:solidFill>
              <a:schemeClr val="bg1"/>
            </a:solidFill>
            <a:ln w="9525">
              <a:noFill/>
              <a:miter lim="800000"/>
              <a:headEnd/>
              <a:tailEnd/>
            </a:ln>
          </p:spPr>
          <p:txBody>
            <a:bodyPr>
              <a:spAutoFit/>
            </a:bodyPr>
            <a:lstStyle/>
            <a:p>
              <a:pPr algn="ctr">
                <a:spcBef>
                  <a:spcPct val="50000"/>
                </a:spcBef>
              </a:pPr>
              <a:r>
                <a:rPr lang="en-US" sz="2000" b="1">
                  <a:latin typeface="Times New Roman" pitchFamily="18" charset="0"/>
                </a:rPr>
                <a:t>Energy Street</a:t>
              </a:r>
              <a:br>
                <a:rPr lang="en-US" sz="2000" b="1">
                  <a:latin typeface="Times New Roman" pitchFamily="18" charset="0"/>
                </a:rPr>
              </a:br>
              <a:r>
                <a:rPr lang="en-US" sz="2000" b="1">
                  <a:latin typeface="Times New Roman" pitchFamily="18" charset="0"/>
                </a:rPr>
                <a:t> Can hold 2 electrons</a:t>
              </a:r>
            </a:p>
          </p:txBody>
        </p:sp>
        <p:sp>
          <p:nvSpPr>
            <p:cNvPr id="5131" name="Line 55"/>
            <p:cNvSpPr>
              <a:spLocks noChangeShapeType="1"/>
            </p:cNvSpPr>
            <p:nvPr/>
          </p:nvSpPr>
          <p:spPr bwMode="auto">
            <a:xfrm flipV="1">
              <a:off x="1440" y="3168"/>
              <a:ext cx="768" cy="96"/>
            </a:xfrm>
            <a:prstGeom prst="line">
              <a:avLst/>
            </a:prstGeom>
            <a:noFill/>
            <a:ln w="2857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09550" y="231775"/>
            <a:ext cx="9569450" cy="2282825"/>
          </a:xfrm>
          <a:prstGeom prst="rect">
            <a:avLst/>
          </a:prstGeom>
          <a:noFill/>
          <a:ln w="9525">
            <a:noFill/>
            <a:miter lim="800000"/>
            <a:headEnd/>
            <a:tailEnd/>
          </a:ln>
        </p:spPr>
        <p:txBody>
          <a:bodyPr anchor="ctr">
            <a:spAutoFit/>
          </a:bodyPr>
          <a:lstStyle/>
          <a:p>
            <a:pPr algn="just"/>
            <a:r>
              <a:rPr lang="en-US" sz="2400">
                <a:latin typeface="Times New Roman" pitchFamily="18" charset="0"/>
              </a:rPr>
              <a:t>The morale of Matterville is stable as long as each negative Electron brother is balanced out by one positive Proton sister.  The number of residents in Matterville depends on the Proton and Neutron families. </a:t>
            </a:r>
          </a:p>
          <a:p>
            <a:pPr algn="just"/>
            <a:endParaRPr lang="en-US" sz="2400">
              <a:latin typeface="Times New Roman" pitchFamily="18" charset="0"/>
            </a:endParaRPr>
          </a:p>
          <a:p>
            <a:pPr algn="just"/>
            <a:r>
              <a:rPr lang="en-US" sz="2400">
                <a:latin typeface="Times New Roman" pitchFamily="18" charset="0"/>
              </a:rPr>
              <a:t>Challenge: What would happen to the morale of Matterville if one Elliott Electron was kidnapped?</a:t>
            </a:r>
          </a:p>
        </p:txBody>
      </p:sp>
      <p:grpSp>
        <p:nvGrpSpPr>
          <p:cNvPr id="6147" name="Group 20"/>
          <p:cNvGrpSpPr>
            <a:grpSpLocks/>
          </p:cNvGrpSpPr>
          <p:nvPr/>
        </p:nvGrpSpPr>
        <p:grpSpPr bwMode="auto">
          <a:xfrm>
            <a:off x="558800" y="2743200"/>
            <a:ext cx="1746250" cy="1905000"/>
            <a:chOff x="816" y="1809"/>
            <a:chExt cx="1200" cy="1200"/>
          </a:xfrm>
        </p:grpSpPr>
        <p:grpSp>
          <p:nvGrpSpPr>
            <p:cNvPr id="6206" name="Group 19"/>
            <p:cNvGrpSpPr>
              <a:grpSpLocks/>
            </p:cNvGrpSpPr>
            <p:nvPr/>
          </p:nvGrpSpPr>
          <p:grpSpPr bwMode="auto">
            <a:xfrm>
              <a:off x="816" y="1809"/>
              <a:ext cx="1200" cy="1200"/>
              <a:chOff x="816" y="1809"/>
              <a:chExt cx="1200" cy="1200"/>
            </a:xfrm>
          </p:grpSpPr>
          <p:sp>
            <p:nvSpPr>
              <p:cNvPr id="6214" name="Oval 9"/>
              <p:cNvSpPr>
                <a:spLocks noChangeArrowheads="1"/>
              </p:cNvSpPr>
              <p:nvPr/>
            </p:nvSpPr>
            <p:spPr bwMode="auto">
              <a:xfrm>
                <a:off x="816" y="1809"/>
                <a:ext cx="1200" cy="1200"/>
              </a:xfrm>
              <a:prstGeom prst="ellipse">
                <a:avLst/>
              </a:prstGeom>
              <a:solidFill>
                <a:schemeClr val="bg1"/>
              </a:solidFill>
              <a:ln w="38100">
                <a:solidFill>
                  <a:schemeClr val="tx1"/>
                </a:solidFill>
                <a:round/>
                <a:headEnd/>
                <a:tailEnd/>
              </a:ln>
            </p:spPr>
            <p:txBody>
              <a:bodyPr wrap="none" anchor="ctr"/>
              <a:lstStyle/>
              <a:p>
                <a:endParaRPr lang="en-US"/>
              </a:p>
            </p:txBody>
          </p:sp>
          <p:sp>
            <p:nvSpPr>
              <p:cNvPr id="6215" name="AutoShape 18"/>
              <p:cNvSpPr>
                <a:spLocks noChangeArrowheads="1"/>
              </p:cNvSpPr>
              <p:nvPr/>
            </p:nvSpPr>
            <p:spPr bwMode="auto">
              <a:xfrm rot="10800000">
                <a:off x="1032" y="1920"/>
                <a:ext cx="768" cy="912"/>
              </a:xfrm>
              <a:custGeom>
                <a:avLst/>
                <a:gdLst>
                  <a:gd name="T0" fmla="*/ 384 w 21600"/>
                  <a:gd name="T1" fmla="*/ 0 h 21600"/>
                  <a:gd name="T2" fmla="*/ 20 w 21600"/>
                  <a:gd name="T3" fmla="*/ 456 h 21600"/>
                  <a:gd name="T4" fmla="*/ 384 w 21600"/>
                  <a:gd name="T5" fmla="*/ 48 h 21600"/>
                  <a:gd name="T6" fmla="*/ 748 w 21600"/>
                  <a:gd name="T7" fmla="*/ 456 h 21600"/>
                  <a:gd name="T8" fmla="*/ 0 60000 65536"/>
                  <a:gd name="T9" fmla="*/ 0 60000 65536"/>
                  <a:gd name="T10" fmla="*/ 0 60000 65536"/>
                  <a:gd name="T11" fmla="*/ 0 60000 65536"/>
                  <a:gd name="T12" fmla="*/ 0 w 21600"/>
                  <a:gd name="T13" fmla="*/ 0 h 21600"/>
                  <a:gd name="T14" fmla="*/ 21600 w 21600"/>
                  <a:gd name="T15" fmla="*/ 7721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6207" name="Group 16"/>
            <p:cNvGrpSpPr>
              <a:grpSpLocks/>
            </p:cNvGrpSpPr>
            <p:nvPr/>
          </p:nvGrpSpPr>
          <p:grpSpPr bwMode="auto">
            <a:xfrm>
              <a:off x="1032" y="2057"/>
              <a:ext cx="768" cy="288"/>
              <a:chOff x="1056" y="2112"/>
              <a:chExt cx="768" cy="288"/>
            </a:xfrm>
          </p:grpSpPr>
          <p:grpSp>
            <p:nvGrpSpPr>
              <p:cNvPr id="6208" name="Group 12"/>
              <p:cNvGrpSpPr>
                <a:grpSpLocks/>
              </p:cNvGrpSpPr>
              <p:nvPr/>
            </p:nvGrpSpPr>
            <p:grpSpPr bwMode="auto">
              <a:xfrm>
                <a:off x="1056" y="2112"/>
                <a:ext cx="288" cy="288"/>
                <a:chOff x="2304" y="2928"/>
                <a:chExt cx="288" cy="288"/>
              </a:xfrm>
            </p:grpSpPr>
            <p:sp>
              <p:nvSpPr>
                <p:cNvPr id="6212" name="Line 10"/>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6213" name="Line 11"/>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nvGrpSpPr>
              <p:cNvPr id="6209" name="Group 13"/>
              <p:cNvGrpSpPr>
                <a:grpSpLocks/>
              </p:cNvGrpSpPr>
              <p:nvPr/>
            </p:nvGrpSpPr>
            <p:grpSpPr bwMode="auto">
              <a:xfrm>
                <a:off x="1536" y="2112"/>
                <a:ext cx="288" cy="288"/>
                <a:chOff x="2304" y="2928"/>
                <a:chExt cx="288" cy="288"/>
              </a:xfrm>
            </p:grpSpPr>
            <p:sp>
              <p:nvSpPr>
                <p:cNvPr id="6210" name="Line 14"/>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6211" name="Line 15"/>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grpSp>
      <p:grpSp>
        <p:nvGrpSpPr>
          <p:cNvPr id="6148" name="Group 21"/>
          <p:cNvGrpSpPr>
            <a:grpSpLocks/>
          </p:cNvGrpSpPr>
          <p:nvPr/>
        </p:nvGrpSpPr>
        <p:grpSpPr bwMode="auto">
          <a:xfrm>
            <a:off x="2654300" y="2743200"/>
            <a:ext cx="1746250" cy="1905000"/>
            <a:chOff x="816" y="1809"/>
            <a:chExt cx="1200" cy="1200"/>
          </a:xfrm>
        </p:grpSpPr>
        <p:grpSp>
          <p:nvGrpSpPr>
            <p:cNvPr id="6196" name="Group 22"/>
            <p:cNvGrpSpPr>
              <a:grpSpLocks/>
            </p:cNvGrpSpPr>
            <p:nvPr/>
          </p:nvGrpSpPr>
          <p:grpSpPr bwMode="auto">
            <a:xfrm>
              <a:off x="816" y="1809"/>
              <a:ext cx="1200" cy="1200"/>
              <a:chOff x="816" y="1809"/>
              <a:chExt cx="1200" cy="1200"/>
            </a:xfrm>
          </p:grpSpPr>
          <p:sp>
            <p:nvSpPr>
              <p:cNvPr id="6204" name="Oval 23"/>
              <p:cNvSpPr>
                <a:spLocks noChangeArrowheads="1"/>
              </p:cNvSpPr>
              <p:nvPr/>
            </p:nvSpPr>
            <p:spPr bwMode="auto">
              <a:xfrm>
                <a:off x="816" y="1809"/>
                <a:ext cx="1200" cy="1200"/>
              </a:xfrm>
              <a:prstGeom prst="ellipse">
                <a:avLst/>
              </a:prstGeom>
              <a:solidFill>
                <a:schemeClr val="bg1"/>
              </a:solidFill>
              <a:ln w="38100">
                <a:solidFill>
                  <a:schemeClr val="tx1"/>
                </a:solidFill>
                <a:round/>
                <a:headEnd/>
                <a:tailEnd/>
              </a:ln>
            </p:spPr>
            <p:txBody>
              <a:bodyPr wrap="none" anchor="ctr"/>
              <a:lstStyle/>
              <a:p>
                <a:endParaRPr lang="en-US"/>
              </a:p>
            </p:txBody>
          </p:sp>
          <p:sp>
            <p:nvSpPr>
              <p:cNvPr id="6205" name="AutoShape 24"/>
              <p:cNvSpPr>
                <a:spLocks noChangeArrowheads="1"/>
              </p:cNvSpPr>
              <p:nvPr/>
            </p:nvSpPr>
            <p:spPr bwMode="auto">
              <a:xfrm rot="10800000">
                <a:off x="1032" y="1920"/>
                <a:ext cx="768" cy="912"/>
              </a:xfrm>
              <a:custGeom>
                <a:avLst/>
                <a:gdLst>
                  <a:gd name="T0" fmla="*/ 384 w 21600"/>
                  <a:gd name="T1" fmla="*/ 0 h 21600"/>
                  <a:gd name="T2" fmla="*/ 20 w 21600"/>
                  <a:gd name="T3" fmla="*/ 456 h 21600"/>
                  <a:gd name="T4" fmla="*/ 384 w 21600"/>
                  <a:gd name="T5" fmla="*/ 48 h 21600"/>
                  <a:gd name="T6" fmla="*/ 748 w 21600"/>
                  <a:gd name="T7" fmla="*/ 456 h 21600"/>
                  <a:gd name="T8" fmla="*/ 0 60000 65536"/>
                  <a:gd name="T9" fmla="*/ 0 60000 65536"/>
                  <a:gd name="T10" fmla="*/ 0 60000 65536"/>
                  <a:gd name="T11" fmla="*/ 0 60000 65536"/>
                  <a:gd name="T12" fmla="*/ 0 w 21600"/>
                  <a:gd name="T13" fmla="*/ 0 h 21600"/>
                  <a:gd name="T14" fmla="*/ 21600 w 21600"/>
                  <a:gd name="T15" fmla="*/ 7721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6197" name="Group 25"/>
            <p:cNvGrpSpPr>
              <a:grpSpLocks/>
            </p:cNvGrpSpPr>
            <p:nvPr/>
          </p:nvGrpSpPr>
          <p:grpSpPr bwMode="auto">
            <a:xfrm>
              <a:off x="1032" y="2057"/>
              <a:ext cx="768" cy="288"/>
              <a:chOff x="1056" y="2112"/>
              <a:chExt cx="768" cy="288"/>
            </a:xfrm>
          </p:grpSpPr>
          <p:grpSp>
            <p:nvGrpSpPr>
              <p:cNvPr id="6198" name="Group 26"/>
              <p:cNvGrpSpPr>
                <a:grpSpLocks/>
              </p:cNvGrpSpPr>
              <p:nvPr/>
            </p:nvGrpSpPr>
            <p:grpSpPr bwMode="auto">
              <a:xfrm>
                <a:off x="1056" y="2112"/>
                <a:ext cx="288" cy="288"/>
                <a:chOff x="2304" y="2928"/>
                <a:chExt cx="288" cy="288"/>
              </a:xfrm>
            </p:grpSpPr>
            <p:sp>
              <p:nvSpPr>
                <p:cNvPr id="6202" name="Line 27"/>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6203" name="Line 28"/>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nvGrpSpPr>
              <p:cNvPr id="6199" name="Group 29"/>
              <p:cNvGrpSpPr>
                <a:grpSpLocks/>
              </p:cNvGrpSpPr>
              <p:nvPr/>
            </p:nvGrpSpPr>
            <p:grpSpPr bwMode="auto">
              <a:xfrm>
                <a:off x="1536" y="2112"/>
                <a:ext cx="288" cy="288"/>
                <a:chOff x="2304" y="2928"/>
                <a:chExt cx="288" cy="288"/>
              </a:xfrm>
            </p:grpSpPr>
            <p:sp>
              <p:nvSpPr>
                <p:cNvPr id="6200" name="Line 30"/>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6201" name="Line 31"/>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grpSp>
      <p:grpSp>
        <p:nvGrpSpPr>
          <p:cNvPr id="6149" name="Group 32"/>
          <p:cNvGrpSpPr>
            <a:grpSpLocks/>
          </p:cNvGrpSpPr>
          <p:nvPr/>
        </p:nvGrpSpPr>
        <p:grpSpPr bwMode="auto">
          <a:xfrm>
            <a:off x="4749800" y="2743200"/>
            <a:ext cx="1746250" cy="1905000"/>
            <a:chOff x="816" y="1809"/>
            <a:chExt cx="1200" cy="1200"/>
          </a:xfrm>
        </p:grpSpPr>
        <p:grpSp>
          <p:nvGrpSpPr>
            <p:cNvPr id="6186" name="Group 33"/>
            <p:cNvGrpSpPr>
              <a:grpSpLocks/>
            </p:cNvGrpSpPr>
            <p:nvPr/>
          </p:nvGrpSpPr>
          <p:grpSpPr bwMode="auto">
            <a:xfrm>
              <a:off x="816" y="1809"/>
              <a:ext cx="1200" cy="1200"/>
              <a:chOff x="816" y="1809"/>
              <a:chExt cx="1200" cy="1200"/>
            </a:xfrm>
          </p:grpSpPr>
          <p:sp>
            <p:nvSpPr>
              <p:cNvPr id="6194" name="Oval 34"/>
              <p:cNvSpPr>
                <a:spLocks noChangeArrowheads="1"/>
              </p:cNvSpPr>
              <p:nvPr/>
            </p:nvSpPr>
            <p:spPr bwMode="auto">
              <a:xfrm>
                <a:off x="816" y="1809"/>
                <a:ext cx="1200" cy="1200"/>
              </a:xfrm>
              <a:prstGeom prst="ellipse">
                <a:avLst/>
              </a:prstGeom>
              <a:solidFill>
                <a:schemeClr val="bg1"/>
              </a:solidFill>
              <a:ln w="38100">
                <a:solidFill>
                  <a:schemeClr val="tx1"/>
                </a:solidFill>
                <a:round/>
                <a:headEnd/>
                <a:tailEnd/>
              </a:ln>
            </p:spPr>
            <p:txBody>
              <a:bodyPr wrap="none" anchor="ctr"/>
              <a:lstStyle/>
              <a:p>
                <a:endParaRPr lang="en-US"/>
              </a:p>
            </p:txBody>
          </p:sp>
          <p:sp>
            <p:nvSpPr>
              <p:cNvPr id="6195" name="AutoShape 35"/>
              <p:cNvSpPr>
                <a:spLocks noChangeArrowheads="1"/>
              </p:cNvSpPr>
              <p:nvPr/>
            </p:nvSpPr>
            <p:spPr bwMode="auto">
              <a:xfrm rot="10800000">
                <a:off x="1032" y="1920"/>
                <a:ext cx="768" cy="912"/>
              </a:xfrm>
              <a:custGeom>
                <a:avLst/>
                <a:gdLst>
                  <a:gd name="T0" fmla="*/ 384 w 21600"/>
                  <a:gd name="T1" fmla="*/ 0 h 21600"/>
                  <a:gd name="T2" fmla="*/ 20 w 21600"/>
                  <a:gd name="T3" fmla="*/ 456 h 21600"/>
                  <a:gd name="T4" fmla="*/ 384 w 21600"/>
                  <a:gd name="T5" fmla="*/ 48 h 21600"/>
                  <a:gd name="T6" fmla="*/ 748 w 21600"/>
                  <a:gd name="T7" fmla="*/ 456 h 21600"/>
                  <a:gd name="T8" fmla="*/ 0 60000 65536"/>
                  <a:gd name="T9" fmla="*/ 0 60000 65536"/>
                  <a:gd name="T10" fmla="*/ 0 60000 65536"/>
                  <a:gd name="T11" fmla="*/ 0 60000 65536"/>
                  <a:gd name="T12" fmla="*/ 0 w 21600"/>
                  <a:gd name="T13" fmla="*/ 0 h 21600"/>
                  <a:gd name="T14" fmla="*/ 21600 w 21600"/>
                  <a:gd name="T15" fmla="*/ 7721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6187" name="Group 36"/>
            <p:cNvGrpSpPr>
              <a:grpSpLocks/>
            </p:cNvGrpSpPr>
            <p:nvPr/>
          </p:nvGrpSpPr>
          <p:grpSpPr bwMode="auto">
            <a:xfrm>
              <a:off x="1032" y="2057"/>
              <a:ext cx="768" cy="288"/>
              <a:chOff x="1056" y="2112"/>
              <a:chExt cx="768" cy="288"/>
            </a:xfrm>
          </p:grpSpPr>
          <p:grpSp>
            <p:nvGrpSpPr>
              <p:cNvPr id="6188" name="Group 37"/>
              <p:cNvGrpSpPr>
                <a:grpSpLocks/>
              </p:cNvGrpSpPr>
              <p:nvPr/>
            </p:nvGrpSpPr>
            <p:grpSpPr bwMode="auto">
              <a:xfrm>
                <a:off x="1056" y="2112"/>
                <a:ext cx="288" cy="288"/>
                <a:chOff x="2304" y="2928"/>
                <a:chExt cx="288" cy="288"/>
              </a:xfrm>
            </p:grpSpPr>
            <p:sp>
              <p:nvSpPr>
                <p:cNvPr id="6192" name="Line 38"/>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6193" name="Line 39"/>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nvGrpSpPr>
              <p:cNvPr id="6189" name="Group 40"/>
              <p:cNvGrpSpPr>
                <a:grpSpLocks/>
              </p:cNvGrpSpPr>
              <p:nvPr/>
            </p:nvGrpSpPr>
            <p:grpSpPr bwMode="auto">
              <a:xfrm>
                <a:off x="1536" y="2112"/>
                <a:ext cx="288" cy="288"/>
                <a:chOff x="2304" y="2928"/>
                <a:chExt cx="288" cy="288"/>
              </a:xfrm>
            </p:grpSpPr>
            <p:sp>
              <p:nvSpPr>
                <p:cNvPr id="6190" name="Line 41"/>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6191" name="Line 42"/>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grpSp>
      <p:grpSp>
        <p:nvGrpSpPr>
          <p:cNvPr id="6150" name="Group 43"/>
          <p:cNvGrpSpPr>
            <a:grpSpLocks/>
          </p:cNvGrpSpPr>
          <p:nvPr/>
        </p:nvGrpSpPr>
        <p:grpSpPr bwMode="auto">
          <a:xfrm>
            <a:off x="6845300" y="2743200"/>
            <a:ext cx="1746250" cy="1905000"/>
            <a:chOff x="816" y="1809"/>
            <a:chExt cx="1200" cy="1200"/>
          </a:xfrm>
        </p:grpSpPr>
        <p:grpSp>
          <p:nvGrpSpPr>
            <p:cNvPr id="6176" name="Group 44"/>
            <p:cNvGrpSpPr>
              <a:grpSpLocks/>
            </p:cNvGrpSpPr>
            <p:nvPr/>
          </p:nvGrpSpPr>
          <p:grpSpPr bwMode="auto">
            <a:xfrm>
              <a:off x="816" y="1809"/>
              <a:ext cx="1200" cy="1200"/>
              <a:chOff x="816" y="1809"/>
              <a:chExt cx="1200" cy="1200"/>
            </a:xfrm>
          </p:grpSpPr>
          <p:sp>
            <p:nvSpPr>
              <p:cNvPr id="6184" name="Oval 45"/>
              <p:cNvSpPr>
                <a:spLocks noChangeArrowheads="1"/>
              </p:cNvSpPr>
              <p:nvPr/>
            </p:nvSpPr>
            <p:spPr bwMode="auto">
              <a:xfrm>
                <a:off x="816" y="1809"/>
                <a:ext cx="1200" cy="1200"/>
              </a:xfrm>
              <a:prstGeom prst="ellipse">
                <a:avLst/>
              </a:prstGeom>
              <a:solidFill>
                <a:schemeClr val="bg1"/>
              </a:solidFill>
              <a:ln w="38100">
                <a:solidFill>
                  <a:schemeClr val="tx1"/>
                </a:solidFill>
                <a:round/>
                <a:headEnd/>
                <a:tailEnd/>
              </a:ln>
            </p:spPr>
            <p:txBody>
              <a:bodyPr wrap="none" anchor="ctr"/>
              <a:lstStyle/>
              <a:p>
                <a:endParaRPr lang="en-US"/>
              </a:p>
            </p:txBody>
          </p:sp>
          <p:sp>
            <p:nvSpPr>
              <p:cNvPr id="6185" name="AutoShape 46"/>
              <p:cNvSpPr>
                <a:spLocks noChangeArrowheads="1"/>
              </p:cNvSpPr>
              <p:nvPr/>
            </p:nvSpPr>
            <p:spPr bwMode="auto">
              <a:xfrm rot="10800000">
                <a:off x="1032" y="1920"/>
                <a:ext cx="768" cy="912"/>
              </a:xfrm>
              <a:custGeom>
                <a:avLst/>
                <a:gdLst>
                  <a:gd name="T0" fmla="*/ 384 w 21600"/>
                  <a:gd name="T1" fmla="*/ 0 h 21600"/>
                  <a:gd name="T2" fmla="*/ 20 w 21600"/>
                  <a:gd name="T3" fmla="*/ 456 h 21600"/>
                  <a:gd name="T4" fmla="*/ 384 w 21600"/>
                  <a:gd name="T5" fmla="*/ 48 h 21600"/>
                  <a:gd name="T6" fmla="*/ 748 w 21600"/>
                  <a:gd name="T7" fmla="*/ 456 h 21600"/>
                  <a:gd name="T8" fmla="*/ 0 60000 65536"/>
                  <a:gd name="T9" fmla="*/ 0 60000 65536"/>
                  <a:gd name="T10" fmla="*/ 0 60000 65536"/>
                  <a:gd name="T11" fmla="*/ 0 60000 65536"/>
                  <a:gd name="T12" fmla="*/ 0 w 21600"/>
                  <a:gd name="T13" fmla="*/ 0 h 21600"/>
                  <a:gd name="T14" fmla="*/ 21600 w 21600"/>
                  <a:gd name="T15" fmla="*/ 7721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6177" name="Group 47"/>
            <p:cNvGrpSpPr>
              <a:grpSpLocks/>
            </p:cNvGrpSpPr>
            <p:nvPr/>
          </p:nvGrpSpPr>
          <p:grpSpPr bwMode="auto">
            <a:xfrm>
              <a:off x="1032" y="2057"/>
              <a:ext cx="768" cy="288"/>
              <a:chOff x="1056" y="2112"/>
              <a:chExt cx="768" cy="288"/>
            </a:xfrm>
          </p:grpSpPr>
          <p:grpSp>
            <p:nvGrpSpPr>
              <p:cNvPr id="6178" name="Group 48"/>
              <p:cNvGrpSpPr>
                <a:grpSpLocks/>
              </p:cNvGrpSpPr>
              <p:nvPr/>
            </p:nvGrpSpPr>
            <p:grpSpPr bwMode="auto">
              <a:xfrm>
                <a:off x="1056" y="2112"/>
                <a:ext cx="288" cy="288"/>
                <a:chOff x="2304" y="2928"/>
                <a:chExt cx="288" cy="288"/>
              </a:xfrm>
            </p:grpSpPr>
            <p:sp>
              <p:nvSpPr>
                <p:cNvPr id="6182" name="Line 49"/>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6183" name="Line 50"/>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nvGrpSpPr>
              <p:cNvPr id="6179" name="Group 51"/>
              <p:cNvGrpSpPr>
                <a:grpSpLocks/>
              </p:cNvGrpSpPr>
              <p:nvPr/>
            </p:nvGrpSpPr>
            <p:grpSpPr bwMode="auto">
              <a:xfrm>
                <a:off x="1536" y="2112"/>
                <a:ext cx="288" cy="288"/>
                <a:chOff x="2304" y="2928"/>
                <a:chExt cx="288" cy="288"/>
              </a:xfrm>
            </p:grpSpPr>
            <p:sp>
              <p:nvSpPr>
                <p:cNvPr id="6180" name="Line 52"/>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6181" name="Line 53"/>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grpSp>
      <p:sp>
        <p:nvSpPr>
          <p:cNvPr id="6151" name="Oval 67"/>
          <p:cNvSpPr>
            <a:spLocks noChangeArrowheads="1"/>
          </p:cNvSpPr>
          <p:nvPr/>
        </p:nvSpPr>
        <p:spPr bwMode="auto">
          <a:xfrm>
            <a:off x="3562350" y="4572000"/>
            <a:ext cx="1746250" cy="1905000"/>
          </a:xfrm>
          <a:prstGeom prst="ellipse">
            <a:avLst/>
          </a:prstGeom>
          <a:solidFill>
            <a:schemeClr val="bg1"/>
          </a:solidFill>
          <a:ln w="38100">
            <a:solidFill>
              <a:schemeClr val="tx1"/>
            </a:solidFill>
            <a:round/>
            <a:headEnd/>
            <a:tailEnd/>
          </a:ln>
        </p:spPr>
        <p:txBody>
          <a:bodyPr wrap="none" anchor="ctr"/>
          <a:lstStyle/>
          <a:p>
            <a:endParaRPr lang="en-US"/>
          </a:p>
        </p:txBody>
      </p:sp>
      <p:sp>
        <p:nvSpPr>
          <p:cNvPr id="6152" name="Oval 78"/>
          <p:cNvSpPr>
            <a:spLocks noChangeArrowheads="1"/>
          </p:cNvSpPr>
          <p:nvPr/>
        </p:nvSpPr>
        <p:spPr bwMode="auto">
          <a:xfrm>
            <a:off x="5657850" y="4572000"/>
            <a:ext cx="1746250" cy="1905000"/>
          </a:xfrm>
          <a:prstGeom prst="ellipse">
            <a:avLst/>
          </a:prstGeom>
          <a:solidFill>
            <a:schemeClr val="bg1"/>
          </a:solidFill>
          <a:ln w="38100">
            <a:solidFill>
              <a:schemeClr val="tx1"/>
            </a:solidFill>
            <a:round/>
            <a:headEnd/>
            <a:tailEnd/>
          </a:ln>
        </p:spPr>
        <p:txBody>
          <a:bodyPr wrap="none" anchor="ctr"/>
          <a:lstStyle/>
          <a:p>
            <a:endParaRPr lang="en-US"/>
          </a:p>
        </p:txBody>
      </p:sp>
      <p:grpSp>
        <p:nvGrpSpPr>
          <p:cNvPr id="6153" name="Group 115"/>
          <p:cNvGrpSpPr>
            <a:grpSpLocks/>
          </p:cNvGrpSpPr>
          <p:nvPr/>
        </p:nvGrpSpPr>
        <p:grpSpPr bwMode="auto">
          <a:xfrm>
            <a:off x="1466850" y="4572000"/>
            <a:ext cx="1746250" cy="1981200"/>
            <a:chOff x="720" y="2688"/>
            <a:chExt cx="1200" cy="1248"/>
          </a:xfrm>
        </p:grpSpPr>
        <p:sp>
          <p:nvSpPr>
            <p:cNvPr id="6171" name="Oval 56"/>
            <p:cNvSpPr>
              <a:spLocks noChangeArrowheads="1"/>
            </p:cNvSpPr>
            <p:nvPr/>
          </p:nvSpPr>
          <p:spPr bwMode="auto">
            <a:xfrm>
              <a:off x="720" y="2688"/>
              <a:ext cx="1200" cy="1200"/>
            </a:xfrm>
            <a:prstGeom prst="ellipse">
              <a:avLst/>
            </a:prstGeom>
            <a:solidFill>
              <a:schemeClr val="bg1"/>
            </a:solidFill>
            <a:ln w="38100">
              <a:solidFill>
                <a:schemeClr val="tx1"/>
              </a:solidFill>
              <a:round/>
              <a:headEnd/>
              <a:tailEnd/>
            </a:ln>
          </p:spPr>
          <p:txBody>
            <a:bodyPr wrap="none" anchor="ctr"/>
            <a:lstStyle/>
            <a:p>
              <a:endParaRPr lang="en-US"/>
            </a:p>
          </p:txBody>
        </p:sp>
        <p:sp>
          <p:nvSpPr>
            <p:cNvPr id="6172" name="AutoShape 57"/>
            <p:cNvSpPr>
              <a:spLocks noChangeArrowheads="1"/>
            </p:cNvSpPr>
            <p:nvPr/>
          </p:nvSpPr>
          <p:spPr bwMode="auto">
            <a:xfrm rot="10800000" flipV="1">
              <a:off x="936" y="3360"/>
              <a:ext cx="768" cy="576"/>
            </a:xfrm>
            <a:custGeom>
              <a:avLst/>
              <a:gdLst>
                <a:gd name="T0" fmla="*/ 384 w 21600"/>
                <a:gd name="T1" fmla="*/ 0 h 21600"/>
                <a:gd name="T2" fmla="*/ 20 w 21600"/>
                <a:gd name="T3" fmla="*/ 288 h 21600"/>
                <a:gd name="T4" fmla="*/ 384 w 21600"/>
                <a:gd name="T5" fmla="*/ 30 h 21600"/>
                <a:gd name="T6" fmla="*/ 748 w 21600"/>
                <a:gd name="T7" fmla="*/ 288 h 21600"/>
                <a:gd name="T8" fmla="*/ 0 60000 65536"/>
                <a:gd name="T9" fmla="*/ 0 60000 65536"/>
                <a:gd name="T10" fmla="*/ 0 60000 65536"/>
                <a:gd name="T11" fmla="*/ 0 60000 65536"/>
                <a:gd name="T12" fmla="*/ 0 w 21600"/>
                <a:gd name="T13" fmla="*/ 0 h 21600"/>
                <a:gd name="T14" fmla="*/ 21600 w 21600"/>
                <a:gd name="T15" fmla="*/ 7725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nvGrpSpPr>
            <p:cNvPr id="6173" name="Group 99"/>
            <p:cNvGrpSpPr>
              <a:grpSpLocks/>
            </p:cNvGrpSpPr>
            <p:nvPr/>
          </p:nvGrpSpPr>
          <p:grpSpPr bwMode="auto">
            <a:xfrm>
              <a:off x="936" y="3072"/>
              <a:ext cx="744" cy="0"/>
              <a:chOff x="936" y="3072"/>
              <a:chExt cx="744" cy="0"/>
            </a:xfrm>
          </p:grpSpPr>
          <p:sp>
            <p:nvSpPr>
              <p:cNvPr id="6174" name="Line 61"/>
              <p:cNvSpPr>
                <a:spLocks noChangeShapeType="1"/>
              </p:cNvSpPr>
              <p:nvPr/>
            </p:nvSpPr>
            <p:spPr bwMode="auto">
              <a:xfrm rot="-3550340">
                <a:off x="1080" y="2928"/>
                <a:ext cx="0" cy="288"/>
              </a:xfrm>
              <a:prstGeom prst="line">
                <a:avLst/>
              </a:prstGeom>
              <a:noFill/>
              <a:ln w="38100">
                <a:solidFill>
                  <a:schemeClr val="tx1"/>
                </a:solidFill>
                <a:round/>
                <a:headEnd/>
                <a:tailEnd/>
              </a:ln>
            </p:spPr>
            <p:txBody>
              <a:bodyPr/>
              <a:lstStyle/>
              <a:p>
                <a:endParaRPr lang="en-US"/>
              </a:p>
            </p:txBody>
          </p:sp>
          <p:sp>
            <p:nvSpPr>
              <p:cNvPr id="6175" name="Line 98"/>
              <p:cNvSpPr>
                <a:spLocks noChangeShapeType="1"/>
              </p:cNvSpPr>
              <p:nvPr/>
            </p:nvSpPr>
            <p:spPr bwMode="auto">
              <a:xfrm rot="3550340" flipH="1">
                <a:off x="1536" y="2928"/>
                <a:ext cx="0" cy="288"/>
              </a:xfrm>
              <a:prstGeom prst="line">
                <a:avLst/>
              </a:prstGeom>
              <a:noFill/>
              <a:ln w="38100">
                <a:solidFill>
                  <a:schemeClr val="tx1"/>
                </a:solidFill>
                <a:round/>
                <a:headEnd/>
                <a:tailEnd/>
              </a:ln>
            </p:spPr>
            <p:txBody>
              <a:bodyPr/>
              <a:lstStyle/>
              <a:p>
                <a:endParaRPr lang="en-US"/>
              </a:p>
            </p:txBody>
          </p:sp>
        </p:grpSp>
      </p:grpSp>
      <p:grpSp>
        <p:nvGrpSpPr>
          <p:cNvPr id="6154" name="Group 100"/>
          <p:cNvGrpSpPr>
            <a:grpSpLocks/>
          </p:cNvGrpSpPr>
          <p:nvPr/>
        </p:nvGrpSpPr>
        <p:grpSpPr bwMode="auto">
          <a:xfrm>
            <a:off x="3876675" y="5181600"/>
            <a:ext cx="1082675" cy="0"/>
            <a:chOff x="936" y="3072"/>
            <a:chExt cx="744" cy="0"/>
          </a:xfrm>
        </p:grpSpPr>
        <p:sp>
          <p:nvSpPr>
            <p:cNvPr id="6169" name="Line 101"/>
            <p:cNvSpPr>
              <a:spLocks noChangeShapeType="1"/>
            </p:cNvSpPr>
            <p:nvPr/>
          </p:nvSpPr>
          <p:spPr bwMode="auto">
            <a:xfrm rot="-3550340">
              <a:off x="1080" y="2928"/>
              <a:ext cx="0" cy="288"/>
            </a:xfrm>
            <a:prstGeom prst="line">
              <a:avLst/>
            </a:prstGeom>
            <a:noFill/>
            <a:ln w="38100">
              <a:solidFill>
                <a:schemeClr val="tx1"/>
              </a:solidFill>
              <a:round/>
              <a:headEnd/>
              <a:tailEnd/>
            </a:ln>
          </p:spPr>
          <p:txBody>
            <a:bodyPr/>
            <a:lstStyle/>
            <a:p>
              <a:endParaRPr lang="en-US"/>
            </a:p>
          </p:txBody>
        </p:sp>
        <p:sp>
          <p:nvSpPr>
            <p:cNvPr id="6170" name="Line 102"/>
            <p:cNvSpPr>
              <a:spLocks noChangeShapeType="1"/>
            </p:cNvSpPr>
            <p:nvPr/>
          </p:nvSpPr>
          <p:spPr bwMode="auto">
            <a:xfrm rot="3550340" flipH="1">
              <a:off x="1536" y="2928"/>
              <a:ext cx="0" cy="288"/>
            </a:xfrm>
            <a:prstGeom prst="line">
              <a:avLst/>
            </a:prstGeom>
            <a:noFill/>
            <a:ln w="38100">
              <a:solidFill>
                <a:schemeClr val="tx1"/>
              </a:solidFill>
              <a:round/>
              <a:headEnd/>
              <a:tailEnd/>
            </a:ln>
          </p:spPr>
          <p:txBody>
            <a:bodyPr/>
            <a:lstStyle/>
            <a:p>
              <a:endParaRPr lang="en-US"/>
            </a:p>
          </p:txBody>
        </p:sp>
      </p:grpSp>
      <p:grpSp>
        <p:nvGrpSpPr>
          <p:cNvPr id="6155" name="Group 103"/>
          <p:cNvGrpSpPr>
            <a:grpSpLocks/>
          </p:cNvGrpSpPr>
          <p:nvPr/>
        </p:nvGrpSpPr>
        <p:grpSpPr bwMode="auto">
          <a:xfrm>
            <a:off x="6007100" y="5181600"/>
            <a:ext cx="1082675" cy="0"/>
            <a:chOff x="936" y="3072"/>
            <a:chExt cx="744" cy="0"/>
          </a:xfrm>
        </p:grpSpPr>
        <p:sp>
          <p:nvSpPr>
            <p:cNvPr id="6167" name="Line 104"/>
            <p:cNvSpPr>
              <a:spLocks noChangeShapeType="1"/>
            </p:cNvSpPr>
            <p:nvPr/>
          </p:nvSpPr>
          <p:spPr bwMode="auto">
            <a:xfrm rot="-3550340">
              <a:off x="1080" y="2928"/>
              <a:ext cx="0" cy="288"/>
            </a:xfrm>
            <a:prstGeom prst="line">
              <a:avLst/>
            </a:prstGeom>
            <a:noFill/>
            <a:ln w="38100">
              <a:solidFill>
                <a:schemeClr val="tx1"/>
              </a:solidFill>
              <a:round/>
              <a:headEnd/>
              <a:tailEnd/>
            </a:ln>
          </p:spPr>
          <p:txBody>
            <a:bodyPr/>
            <a:lstStyle/>
            <a:p>
              <a:endParaRPr lang="en-US"/>
            </a:p>
          </p:txBody>
        </p:sp>
        <p:sp>
          <p:nvSpPr>
            <p:cNvPr id="6168" name="Line 105"/>
            <p:cNvSpPr>
              <a:spLocks noChangeShapeType="1"/>
            </p:cNvSpPr>
            <p:nvPr/>
          </p:nvSpPr>
          <p:spPr bwMode="auto">
            <a:xfrm rot="3550340" flipH="1">
              <a:off x="1536" y="2928"/>
              <a:ext cx="0" cy="288"/>
            </a:xfrm>
            <a:prstGeom prst="line">
              <a:avLst/>
            </a:prstGeom>
            <a:noFill/>
            <a:ln w="38100">
              <a:solidFill>
                <a:schemeClr val="tx1"/>
              </a:solidFill>
              <a:round/>
              <a:headEnd/>
              <a:tailEnd/>
            </a:ln>
          </p:spPr>
          <p:txBody>
            <a:bodyPr/>
            <a:lstStyle/>
            <a:p>
              <a:endParaRPr lang="en-US"/>
            </a:p>
          </p:txBody>
        </p:sp>
      </p:grpSp>
      <p:sp>
        <p:nvSpPr>
          <p:cNvPr id="6156" name="AutoShape 111"/>
          <p:cNvSpPr>
            <a:spLocks noChangeArrowheads="1"/>
          </p:cNvSpPr>
          <p:nvPr/>
        </p:nvSpPr>
        <p:spPr bwMode="auto">
          <a:xfrm rot="10800000" flipV="1">
            <a:off x="3911600" y="5638800"/>
            <a:ext cx="1117600" cy="914400"/>
          </a:xfrm>
          <a:custGeom>
            <a:avLst/>
            <a:gdLst>
              <a:gd name="T0" fmla="*/ 558800 w 21600"/>
              <a:gd name="T1" fmla="*/ 0 h 21600"/>
              <a:gd name="T2" fmla="*/ 29078 w 21600"/>
              <a:gd name="T3" fmla="*/ 457200 h 21600"/>
              <a:gd name="T4" fmla="*/ 558800 w 21600"/>
              <a:gd name="T5" fmla="*/ 47625 h 21600"/>
              <a:gd name="T6" fmla="*/ 1088522 w 21600"/>
              <a:gd name="T7" fmla="*/ 457200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sp>
        <p:nvSpPr>
          <p:cNvPr id="6157" name="AutoShape 112"/>
          <p:cNvSpPr>
            <a:spLocks noChangeArrowheads="1"/>
          </p:cNvSpPr>
          <p:nvPr/>
        </p:nvSpPr>
        <p:spPr bwMode="auto">
          <a:xfrm rot="10800000" flipV="1">
            <a:off x="6007100" y="5638800"/>
            <a:ext cx="1117600" cy="914400"/>
          </a:xfrm>
          <a:custGeom>
            <a:avLst/>
            <a:gdLst>
              <a:gd name="T0" fmla="*/ 558800 w 21600"/>
              <a:gd name="T1" fmla="*/ 0 h 21600"/>
              <a:gd name="T2" fmla="*/ 29078 w 21600"/>
              <a:gd name="T3" fmla="*/ 457200 h 21600"/>
              <a:gd name="T4" fmla="*/ 558800 w 21600"/>
              <a:gd name="T5" fmla="*/ 47625 h 21600"/>
              <a:gd name="T6" fmla="*/ 1088522 w 21600"/>
              <a:gd name="T7" fmla="*/ 457200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nvGrpSpPr>
          <p:cNvPr id="6158" name="Group 117"/>
          <p:cNvGrpSpPr>
            <a:grpSpLocks/>
          </p:cNvGrpSpPr>
          <p:nvPr/>
        </p:nvGrpSpPr>
        <p:grpSpPr bwMode="auto">
          <a:xfrm>
            <a:off x="7753350" y="4572000"/>
            <a:ext cx="1746250" cy="1981200"/>
            <a:chOff x="5040" y="2688"/>
            <a:chExt cx="1200" cy="1248"/>
          </a:xfrm>
        </p:grpSpPr>
        <p:sp>
          <p:nvSpPr>
            <p:cNvPr id="6162" name="Oval 89"/>
            <p:cNvSpPr>
              <a:spLocks noChangeArrowheads="1"/>
            </p:cNvSpPr>
            <p:nvPr/>
          </p:nvSpPr>
          <p:spPr bwMode="auto">
            <a:xfrm>
              <a:off x="5040" y="2688"/>
              <a:ext cx="1200" cy="1200"/>
            </a:xfrm>
            <a:prstGeom prst="ellipse">
              <a:avLst/>
            </a:prstGeom>
            <a:solidFill>
              <a:schemeClr val="bg1"/>
            </a:solidFill>
            <a:ln w="38100">
              <a:solidFill>
                <a:schemeClr val="tx1"/>
              </a:solidFill>
              <a:round/>
              <a:headEnd/>
              <a:tailEnd/>
            </a:ln>
          </p:spPr>
          <p:txBody>
            <a:bodyPr wrap="none" anchor="ctr"/>
            <a:lstStyle/>
            <a:p>
              <a:endParaRPr lang="en-US"/>
            </a:p>
          </p:txBody>
        </p:sp>
        <p:grpSp>
          <p:nvGrpSpPr>
            <p:cNvPr id="6163" name="Group 106"/>
            <p:cNvGrpSpPr>
              <a:grpSpLocks/>
            </p:cNvGrpSpPr>
            <p:nvPr/>
          </p:nvGrpSpPr>
          <p:grpSpPr bwMode="auto">
            <a:xfrm>
              <a:off x="5304" y="3072"/>
              <a:ext cx="744" cy="0"/>
              <a:chOff x="936" y="3072"/>
              <a:chExt cx="744" cy="0"/>
            </a:xfrm>
          </p:grpSpPr>
          <p:sp>
            <p:nvSpPr>
              <p:cNvPr id="6165" name="Line 107"/>
              <p:cNvSpPr>
                <a:spLocks noChangeShapeType="1"/>
              </p:cNvSpPr>
              <p:nvPr/>
            </p:nvSpPr>
            <p:spPr bwMode="auto">
              <a:xfrm rot="-3550340">
                <a:off x="1080" y="2928"/>
                <a:ext cx="0" cy="288"/>
              </a:xfrm>
              <a:prstGeom prst="line">
                <a:avLst/>
              </a:prstGeom>
              <a:noFill/>
              <a:ln w="38100">
                <a:solidFill>
                  <a:schemeClr val="tx1"/>
                </a:solidFill>
                <a:round/>
                <a:headEnd/>
                <a:tailEnd/>
              </a:ln>
            </p:spPr>
            <p:txBody>
              <a:bodyPr/>
              <a:lstStyle/>
              <a:p>
                <a:endParaRPr lang="en-US"/>
              </a:p>
            </p:txBody>
          </p:sp>
          <p:sp>
            <p:nvSpPr>
              <p:cNvPr id="6166" name="Line 108"/>
              <p:cNvSpPr>
                <a:spLocks noChangeShapeType="1"/>
              </p:cNvSpPr>
              <p:nvPr/>
            </p:nvSpPr>
            <p:spPr bwMode="auto">
              <a:xfrm rot="3550340" flipH="1">
                <a:off x="1536" y="2928"/>
                <a:ext cx="0" cy="288"/>
              </a:xfrm>
              <a:prstGeom prst="line">
                <a:avLst/>
              </a:prstGeom>
              <a:noFill/>
              <a:ln w="38100">
                <a:solidFill>
                  <a:schemeClr val="tx1"/>
                </a:solidFill>
                <a:round/>
                <a:headEnd/>
                <a:tailEnd/>
              </a:ln>
            </p:spPr>
            <p:txBody>
              <a:bodyPr/>
              <a:lstStyle/>
              <a:p>
                <a:endParaRPr lang="en-US"/>
              </a:p>
            </p:txBody>
          </p:sp>
        </p:grpSp>
        <p:sp>
          <p:nvSpPr>
            <p:cNvPr id="6164" name="AutoShape 113"/>
            <p:cNvSpPr>
              <a:spLocks noChangeArrowheads="1"/>
            </p:cNvSpPr>
            <p:nvPr/>
          </p:nvSpPr>
          <p:spPr bwMode="auto">
            <a:xfrm rot="10800000" flipV="1">
              <a:off x="5280" y="3360"/>
              <a:ext cx="768" cy="576"/>
            </a:xfrm>
            <a:custGeom>
              <a:avLst/>
              <a:gdLst>
                <a:gd name="T0" fmla="*/ 384 w 21600"/>
                <a:gd name="T1" fmla="*/ 0 h 21600"/>
                <a:gd name="T2" fmla="*/ 20 w 21600"/>
                <a:gd name="T3" fmla="*/ 288 h 21600"/>
                <a:gd name="T4" fmla="*/ 384 w 21600"/>
                <a:gd name="T5" fmla="*/ 30 h 21600"/>
                <a:gd name="T6" fmla="*/ 748 w 21600"/>
                <a:gd name="T7" fmla="*/ 288 h 21600"/>
                <a:gd name="T8" fmla="*/ 0 60000 65536"/>
                <a:gd name="T9" fmla="*/ 0 60000 65536"/>
                <a:gd name="T10" fmla="*/ 0 60000 65536"/>
                <a:gd name="T11" fmla="*/ 0 60000 65536"/>
                <a:gd name="T12" fmla="*/ 0 w 21600"/>
                <a:gd name="T13" fmla="*/ 0 h 21600"/>
                <a:gd name="T14" fmla="*/ 21600 w 21600"/>
                <a:gd name="T15" fmla="*/ 7725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28" name="Group 120"/>
          <p:cNvGrpSpPr>
            <a:grpSpLocks/>
          </p:cNvGrpSpPr>
          <p:nvPr/>
        </p:nvGrpSpPr>
        <p:grpSpPr bwMode="auto">
          <a:xfrm>
            <a:off x="8001000" y="4711700"/>
            <a:ext cx="1295400" cy="1676400"/>
            <a:chOff x="5040" y="2832"/>
            <a:chExt cx="816" cy="1248"/>
          </a:xfrm>
        </p:grpSpPr>
        <p:sp>
          <p:nvSpPr>
            <p:cNvPr id="6160" name="Line 118"/>
            <p:cNvSpPr>
              <a:spLocks noChangeShapeType="1"/>
            </p:cNvSpPr>
            <p:nvPr/>
          </p:nvSpPr>
          <p:spPr bwMode="auto">
            <a:xfrm flipH="1">
              <a:off x="5040" y="2832"/>
              <a:ext cx="816" cy="1248"/>
            </a:xfrm>
            <a:prstGeom prst="line">
              <a:avLst/>
            </a:prstGeom>
            <a:noFill/>
            <a:ln w="76200">
              <a:solidFill>
                <a:srgbClr val="FF0000"/>
              </a:solidFill>
              <a:round/>
              <a:headEnd/>
              <a:tailEnd/>
            </a:ln>
          </p:spPr>
          <p:txBody>
            <a:bodyPr/>
            <a:lstStyle/>
            <a:p>
              <a:endParaRPr lang="en-US"/>
            </a:p>
          </p:txBody>
        </p:sp>
        <p:sp>
          <p:nvSpPr>
            <p:cNvPr id="6161" name="Line 119"/>
            <p:cNvSpPr>
              <a:spLocks noChangeShapeType="1"/>
            </p:cNvSpPr>
            <p:nvPr/>
          </p:nvSpPr>
          <p:spPr bwMode="auto">
            <a:xfrm>
              <a:off x="5040" y="2832"/>
              <a:ext cx="816" cy="1248"/>
            </a:xfrm>
            <a:prstGeom prst="line">
              <a:avLst/>
            </a:prstGeom>
            <a:noFill/>
            <a:ln w="76200">
              <a:solidFill>
                <a:srgbClr val="FF0000"/>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09550" y="533400"/>
            <a:ext cx="9569450" cy="822325"/>
          </a:xfrm>
          <a:prstGeom prst="rect">
            <a:avLst/>
          </a:prstGeom>
          <a:noFill/>
          <a:ln w="9525">
            <a:noFill/>
            <a:miter lim="800000"/>
            <a:headEnd/>
            <a:tailEnd/>
          </a:ln>
        </p:spPr>
        <p:txBody>
          <a:bodyPr anchor="ctr">
            <a:spAutoFit/>
          </a:bodyPr>
          <a:lstStyle/>
          <a:p>
            <a:pPr algn="just"/>
            <a:r>
              <a:rPr lang="en-US" sz="2400">
                <a:latin typeface="Times New Roman" pitchFamily="18" charset="0"/>
              </a:rPr>
              <a:t>Challenge 2: What would happen to the morale of Matterville if one Elliott Electron moved to Matterville?</a:t>
            </a:r>
          </a:p>
        </p:txBody>
      </p:sp>
      <p:grpSp>
        <p:nvGrpSpPr>
          <p:cNvPr id="7171" name="Group 3"/>
          <p:cNvGrpSpPr>
            <a:grpSpLocks/>
          </p:cNvGrpSpPr>
          <p:nvPr/>
        </p:nvGrpSpPr>
        <p:grpSpPr bwMode="auto">
          <a:xfrm>
            <a:off x="908050" y="1828800"/>
            <a:ext cx="1746250" cy="1905000"/>
            <a:chOff x="816" y="1809"/>
            <a:chExt cx="1200" cy="1200"/>
          </a:xfrm>
        </p:grpSpPr>
        <p:grpSp>
          <p:nvGrpSpPr>
            <p:cNvPr id="7235" name="Group 4"/>
            <p:cNvGrpSpPr>
              <a:grpSpLocks/>
            </p:cNvGrpSpPr>
            <p:nvPr/>
          </p:nvGrpSpPr>
          <p:grpSpPr bwMode="auto">
            <a:xfrm>
              <a:off x="816" y="1809"/>
              <a:ext cx="1200" cy="1200"/>
              <a:chOff x="816" y="1809"/>
              <a:chExt cx="1200" cy="1200"/>
            </a:xfrm>
          </p:grpSpPr>
          <p:sp>
            <p:nvSpPr>
              <p:cNvPr id="7243" name="Oval 5"/>
              <p:cNvSpPr>
                <a:spLocks noChangeArrowheads="1"/>
              </p:cNvSpPr>
              <p:nvPr/>
            </p:nvSpPr>
            <p:spPr bwMode="auto">
              <a:xfrm>
                <a:off x="816" y="1809"/>
                <a:ext cx="1200" cy="1200"/>
              </a:xfrm>
              <a:prstGeom prst="ellipse">
                <a:avLst/>
              </a:prstGeom>
              <a:solidFill>
                <a:schemeClr val="bg1"/>
              </a:solidFill>
              <a:ln w="38100">
                <a:solidFill>
                  <a:schemeClr val="tx1"/>
                </a:solidFill>
                <a:round/>
                <a:headEnd/>
                <a:tailEnd/>
              </a:ln>
            </p:spPr>
            <p:txBody>
              <a:bodyPr wrap="none" anchor="ctr"/>
              <a:lstStyle/>
              <a:p>
                <a:endParaRPr lang="en-US"/>
              </a:p>
            </p:txBody>
          </p:sp>
          <p:sp>
            <p:nvSpPr>
              <p:cNvPr id="7244" name="AutoShape 6"/>
              <p:cNvSpPr>
                <a:spLocks noChangeArrowheads="1"/>
              </p:cNvSpPr>
              <p:nvPr/>
            </p:nvSpPr>
            <p:spPr bwMode="auto">
              <a:xfrm rot="10800000">
                <a:off x="1032" y="1920"/>
                <a:ext cx="768" cy="912"/>
              </a:xfrm>
              <a:custGeom>
                <a:avLst/>
                <a:gdLst>
                  <a:gd name="T0" fmla="*/ 384 w 21600"/>
                  <a:gd name="T1" fmla="*/ 0 h 21600"/>
                  <a:gd name="T2" fmla="*/ 20 w 21600"/>
                  <a:gd name="T3" fmla="*/ 456 h 21600"/>
                  <a:gd name="T4" fmla="*/ 384 w 21600"/>
                  <a:gd name="T5" fmla="*/ 48 h 21600"/>
                  <a:gd name="T6" fmla="*/ 748 w 21600"/>
                  <a:gd name="T7" fmla="*/ 456 h 21600"/>
                  <a:gd name="T8" fmla="*/ 0 60000 65536"/>
                  <a:gd name="T9" fmla="*/ 0 60000 65536"/>
                  <a:gd name="T10" fmla="*/ 0 60000 65536"/>
                  <a:gd name="T11" fmla="*/ 0 60000 65536"/>
                  <a:gd name="T12" fmla="*/ 0 w 21600"/>
                  <a:gd name="T13" fmla="*/ 0 h 21600"/>
                  <a:gd name="T14" fmla="*/ 21600 w 21600"/>
                  <a:gd name="T15" fmla="*/ 7721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7236" name="Group 7"/>
            <p:cNvGrpSpPr>
              <a:grpSpLocks/>
            </p:cNvGrpSpPr>
            <p:nvPr/>
          </p:nvGrpSpPr>
          <p:grpSpPr bwMode="auto">
            <a:xfrm>
              <a:off x="1032" y="2057"/>
              <a:ext cx="768" cy="288"/>
              <a:chOff x="1056" y="2112"/>
              <a:chExt cx="768" cy="288"/>
            </a:xfrm>
          </p:grpSpPr>
          <p:grpSp>
            <p:nvGrpSpPr>
              <p:cNvPr id="7237" name="Group 8"/>
              <p:cNvGrpSpPr>
                <a:grpSpLocks/>
              </p:cNvGrpSpPr>
              <p:nvPr/>
            </p:nvGrpSpPr>
            <p:grpSpPr bwMode="auto">
              <a:xfrm>
                <a:off x="1056" y="2112"/>
                <a:ext cx="288" cy="288"/>
                <a:chOff x="2304" y="2928"/>
                <a:chExt cx="288" cy="288"/>
              </a:xfrm>
            </p:grpSpPr>
            <p:sp>
              <p:nvSpPr>
                <p:cNvPr id="7241" name="Line 9"/>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7242" name="Line 10"/>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nvGrpSpPr>
              <p:cNvPr id="7238" name="Group 11"/>
              <p:cNvGrpSpPr>
                <a:grpSpLocks/>
              </p:cNvGrpSpPr>
              <p:nvPr/>
            </p:nvGrpSpPr>
            <p:grpSpPr bwMode="auto">
              <a:xfrm>
                <a:off x="1536" y="2112"/>
                <a:ext cx="288" cy="288"/>
                <a:chOff x="2304" y="2928"/>
                <a:chExt cx="288" cy="288"/>
              </a:xfrm>
            </p:grpSpPr>
            <p:sp>
              <p:nvSpPr>
                <p:cNvPr id="7239" name="Line 12"/>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7240" name="Line 13"/>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grpSp>
      <p:grpSp>
        <p:nvGrpSpPr>
          <p:cNvPr id="7172" name="Group 14"/>
          <p:cNvGrpSpPr>
            <a:grpSpLocks/>
          </p:cNvGrpSpPr>
          <p:nvPr/>
        </p:nvGrpSpPr>
        <p:grpSpPr bwMode="auto">
          <a:xfrm>
            <a:off x="3003550" y="1828800"/>
            <a:ext cx="1746250" cy="1905000"/>
            <a:chOff x="816" y="1809"/>
            <a:chExt cx="1200" cy="1200"/>
          </a:xfrm>
        </p:grpSpPr>
        <p:grpSp>
          <p:nvGrpSpPr>
            <p:cNvPr id="7225" name="Group 15"/>
            <p:cNvGrpSpPr>
              <a:grpSpLocks/>
            </p:cNvGrpSpPr>
            <p:nvPr/>
          </p:nvGrpSpPr>
          <p:grpSpPr bwMode="auto">
            <a:xfrm>
              <a:off x="816" y="1809"/>
              <a:ext cx="1200" cy="1200"/>
              <a:chOff x="816" y="1809"/>
              <a:chExt cx="1200" cy="1200"/>
            </a:xfrm>
          </p:grpSpPr>
          <p:sp>
            <p:nvSpPr>
              <p:cNvPr id="7233" name="Oval 16"/>
              <p:cNvSpPr>
                <a:spLocks noChangeArrowheads="1"/>
              </p:cNvSpPr>
              <p:nvPr/>
            </p:nvSpPr>
            <p:spPr bwMode="auto">
              <a:xfrm>
                <a:off x="816" y="1809"/>
                <a:ext cx="1200" cy="1200"/>
              </a:xfrm>
              <a:prstGeom prst="ellipse">
                <a:avLst/>
              </a:prstGeom>
              <a:solidFill>
                <a:schemeClr val="bg1"/>
              </a:solidFill>
              <a:ln w="38100">
                <a:solidFill>
                  <a:schemeClr val="tx1"/>
                </a:solidFill>
                <a:round/>
                <a:headEnd/>
                <a:tailEnd/>
              </a:ln>
            </p:spPr>
            <p:txBody>
              <a:bodyPr wrap="none" anchor="ctr"/>
              <a:lstStyle/>
              <a:p>
                <a:endParaRPr lang="en-US"/>
              </a:p>
            </p:txBody>
          </p:sp>
          <p:sp>
            <p:nvSpPr>
              <p:cNvPr id="7234" name="AutoShape 17"/>
              <p:cNvSpPr>
                <a:spLocks noChangeArrowheads="1"/>
              </p:cNvSpPr>
              <p:nvPr/>
            </p:nvSpPr>
            <p:spPr bwMode="auto">
              <a:xfrm rot="10800000">
                <a:off x="1032" y="1920"/>
                <a:ext cx="768" cy="912"/>
              </a:xfrm>
              <a:custGeom>
                <a:avLst/>
                <a:gdLst>
                  <a:gd name="T0" fmla="*/ 384 w 21600"/>
                  <a:gd name="T1" fmla="*/ 0 h 21600"/>
                  <a:gd name="T2" fmla="*/ 20 w 21600"/>
                  <a:gd name="T3" fmla="*/ 456 h 21600"/>
                  <a:gd name="T4" fmla="*/ 384 w 21600"/>
                  <a:gd name="T5" fmla="*/ 48 h 21600"/>
                  <a:gd name="T6" fmla="*/ 748 w 21600"/>
                  <a:gd name="T7" fmla="*/ 456 h 21600"/>
                  <a:gd name="T8" fmla="*/ 0 60000 65536"/>
                  <a:gd name="T9" fmla="*/ 0 60000 65536"/>
                  <a:gd name="T10" fmla="*/ 0 60000 65536"/>
                  <a:gd name="T11" fmla="*/ 0 60000 65536"/>
                  <a:gd name="T12" fmla="*/ 0 w 21600"/>
                  <a:gd name="T13" fmla="*/ 0 h 21600"/>
                  <a:gd name="T14" fmla="*/ 21600 w 21600"/>
                  <a:gd name="T15" fmla="*/ 7721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7226" name="Group 18"/>
            <p:cNvGrpSpPr>
              <a:grpSpLocks/>
            </p:cNvGrpSpPr>
            <p:nvPr/>
          </p:nvGrpSpPr>
          <p:grpSpPr bwMode="auto">
            <a:xfrm>
              <a:off x="1032" y="2057"/>
              <a:ext cx="768" cy="288"/>
              <a:chOff x="1056" y="2112"/>
              <a:chExt cx="768" cy="288"/>
            </a:xfrm>
          </p:grpSpPr>
          <p:grpSp>
            <p:nvGrpSpPr>
              <p:cNvPr id="7227" name="Group 19"/>
              <p:cNvGrpSpPr>
                <a:grpSpLocks/>
              </p:cNvGrpSpPr>
              <p:nvPr/>
            </p:nvGrpSpPr>
            <p:grpSpPr bwMode="auto">
              <a:xfrm>
                <a:off x="1056" y="2112"/>
                <a:ext cx="288" cy="288"/>
                <a:chOff x="2304" y="2928"/>
                <a:chExt cx="288" cy="288"/>
              </a:xfrm>
            </p:grpSpPr>
            <p:sp>
              <p:nvSpPr>
                <p:cNvPr id="7231" name="Line 20"/>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7232" name="Line 21"/>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nvGrpSpPr>
              <p:cNvPr id="7228" name="Group 22"/>
              <p:cNvGrpSpPr>
                <a:grpSpLocks/>
              </p:cNvGrpSpPr>
              <p:nvPr/>
            </p:nvGrpSpPr>
            <p:grpSpPr bwMode="auto">
              <a:xfrm>
                <a:off x="1536" y="2112"/>
                <a:ext cx="288" cy="288"/>
                <a:chOff x="2304" y="2928"/>
                <a:chExt cx="288" cy="288"/>
              </a:xfrm>
            </p:grpSpPr>
            <p:sp>
              <p:nvSpPr>
                <p:cNvPr id="7229" name="Line 23"/>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7230" name="Line 24"/>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grpSp>
      <p:grpSp>
        <p:nvGrpSpPr>
          <p:cNvPr id="7173" name="Group 25"/>
          <p:cNvGrpSpPr>
            <a:grpSpLocks/>
          </p:cNvGrpSpPr>
          <p:nvPr/>
        </p:nvGrpSpPr>
        <p:grpSpPr bwMode="auto">
          <a:xfrm>
            <a:off x="5099050" y="1828800"/>
            <a:ext cx="1746250" cy="1905000"/>
            <a:chOff x="816" y="1809"/>
            <a:chExt cx="1200" cy="1200"/>
          </a:xfrm>
        </p:grpSpPr>
        <p:grpSp>
          <p:nvGrpSpPr>
            <p:cNvPr id="7215" name="Group 26"/>
            <p:cNvGrpSpPr>
              <a:grpSpLocks/>
            </p:cNvGrpSpPr>
            <p:nvPr/>
          </p:nvGrpSpPr>
          <p:grpSpPr bwMode="auto">
            <a:xfrm>
              <a:off x="816" y="1809"/>
              <a:ext cx="1200" cy="1200"/>
              <a:chOff x="816" y="1809"/>
              <a:chExt cx="1200" cy="1200"/>
            </a:xfrm>
          </p:grpSpPr>
          <p:sp>
            <p:nvSpPr>
              <p:cNvPr id="7223" name="Oval 27"/>
              <p:cNvSpPr>
                <a:spLocks noChangeArrowheads="1"/>
              </p:cNvSpPr>
              <p:nvPr/>
            </p:nvSpPr>
            <p:spPr bwMode="auto">
              <a:xfrm>
                <a:off x="816" y="1809"/>
                <a:ext cx="1200" cy="1200"/>
              </a:xfrm>
              <a:prstGeom prst="ellipse">
                <a:avLst/>
              </a:prstGeom>
              <a:solidFill>
                <a:schemeClr val="bg1"/>
              </a:solidFill>
              <a:ln w="38100">
                <a:solidFill>
                  <a:schemeClr val="tx1"/>
                </a:solidFill>
                <a:round/>
                <a:headEnd/>
                <a:tailEnd/>
              </a:ln>
            </p:spPr>
            <p:txBody>
              <a:bodyPr wrap="none" anchor="ctr"/>
              <a:lstStyle/>
              <a:p>
                <a:endParaRPr lang="en-US"/>
              </a:p>
            </p:txBody>
          </p:sp>
          <p:sp>
            <p:nvSpPr>
              <p:cNvPr id="7224" name="AutoShape 28"/>
              <p:cNvSpPr>
                <a:spLocks noChangeArrowheads="1"/>
              </p:cNvSpPr>
              <p:nvPr/>
            </p:nvSpPr>
            <p:spPr bwMode="auto">
              <a:xfrm rot="10800000">
                <a:off x="1032" y="1920"/>
                <a:ext cx="768" cy="912"/>
              </a:xfrm>
              <a:custGeom>
                <a:avLst/>
                <a:gdLst>
                  <a:gd name="T0" fmla="*/ 384 w 21600"/>
                  <a:gd name="T1" fmla="*/ 0 h 21600"/>
                  <a:gd name="T2" fmla="*/ 20 w 21600"/>
                  <a:gd name="T3" fmla="*/ 456 h 21600"/>
                  <a:gd name="T4" fmla="*/ 384 w 21600"/>
                  <a:gd name="T5" fmla="*/ 48 h 21600"/>
                  <a:gd name="T6" fmla="*/ 748 w 21600"/>
                  <a:gd name="T7" fmla="*/ 456 h 21600"/>
                  <a:gd name="T8" fmla="*/ 0 60000 65536"/>
                  <a:gd name="T9" fmla="*/ 0 60000 65536"/>
                  <a:gd name="T10" fmla="*/ 0 60000 65536"/>
                  <a:gd name="T11" fmla="*/ 0 60000 65536"/>
                  <a:gd name="T12" fmla="*/ 0 w 21600"/>
                  <a:gd name="T13" fmla="*/ 0 h 21600"/>
                  <a:gd name="T14" fmla="*/ 21600 w 21600"/>
                  <a:gd name="T15" fmla="*/ 7721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7216" name="Group 29"/>
            <p:cNvGrpSpPr>
              <a:grpSpLocks/>
            </p:cNvGrpSpPr>
            <p:nvPr/>
          </p:nvGrpSpPr>
          <p:grpSpPr bwMode="auto">
            <a:xfrm>
              <a:off x="1032" y="2057"/>
              <a:ext cx="768" cy="288"/>
              <a:chOff x="1056" y="2112"/>
              <a:chExt cx="768" cy="288"/>
            </a:xfrm>
          </p:grpSpPr>
          <p:grpSp>
            <p:nvGrpSpPr>
              <p:cNvPr id="7217" name="Group 30"/>
              <p:cNvGrpSpPr>
                <a:grpSpLocks/>
              </p:cNvGrpSpPr>
              <p:nvPr/>
            </p:nvGrpSpPr>
            <p:grpSpPr bwMode="auto">
              <a:xfrm>
                <a:off x="1056" y="2112"/>
                <a:ext cx="288" cy="288"/>
                <a:chOff x="2304" y="2928"/>
                <a:chExt cx="288" cy="288"/>
              </a:xfrm>
            </p:grpSpPr>
            <p:sp>
              <p:nvSpPr>
                <p:cNvPr id="7221" name="Line 31"/>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7222" name="Line 32"/>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nvGrpSpPr>
              <p:cNvPr id="7218" name="Group 33"/>
              <p:cNvGrpSpPr>
                <a:grpSpLocks/>
              </p:cNvGrpSpPr>
              <p:nvPr/>
            </p:nvGrpSpPr>
            <p:grpSpPr bwMode="auto">
              <a:xfrm>
                <a:off x="1536" y="2112"/>
                <a:ext cx="288" cy="288"/>
                <a:chOff x="2304" y="2928"/>
                <a:chExt cx="288" cy="288"/>
              </a:xfrm>
            </p:grpSpPr>
            <p:sp>
              <p:nvSpPr>
                <p:cNvPr id="7219" name="Line 34"/>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7220" name="Line 35"/>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grpSp>
      <p:grpSp>
        <p:nvGrpSpPr>
          <p:cNvPr id="7174" name="Group 36"/>
          <p:cNvGrpSpPr>
            <a:grpSpLocks/>
          </p:cNvGrpSpPr>
          <p:nvPr/>
        </p:nvGrpSpPr>
        <p:grpSpPr bwMode="auto">
          <a:xfrm>
            <a:off x="7194550" y="1828800"/>
            <a:ext cx="1746250" cy="1905000"/>
            <a:chOff x="816" y="1809"/>
            <a:chExt cx="1200" cy="1200"/>
          </a:xfrm>
        </p:grpSpPr>
        <p:grpSp>
          <p:nvGrpSpPr>
            <p:cNvPr id="7205" name="Group 37"/>
            <p:cNvGrpSpPr>
              <a:grpSpLocks/>
            </p:cNvGrpSpPr>
            <p:nvPr/>
          </p:nvGrpSpPr>
          <p:grpSpPr bwMode="auto">
            <a:xfrm>
              <a:off x="816" y="1809"/>
              <a:ext cx="1200" cy="1200"/>
              <a:chOff x="816" y="1809"/>
              <a:chExt cx="1200" cy="1200"/>
            </a:xfrm>
          </p:grpSpPr>
          <p:sp>
            <p:nvSpPr>
              <p:cNvPr id="7213" name="Oval 38"/>
              <p:cNvSpPr>
                <a:spLocks noChangeArrowheads="1"/>
              </p:cNvSpPr>
              <p:nvPr/>
            </p:nvSpPr>
            <p:spPr bwMode="auto">
              <a:xfrm>
                <a:off x="816" y="1809"/>
                <a:ext cx="1200" cy="1200"/>
              </a:xfrm>
              <a:prstGeom prst="ellipse">
                <a:avLst/>
              </a:prstGeom>
              <a:solidFill>
                <a:schemeClr val="bg1"/>
              </a:solidFill>
              <a:ln w="38100">
                <a:solidFill>
                  <a:schemeClr val="tx1"/>
                </a:solidFill>
                <a:round/>
                <a:headEnd/>
                <a:tailEnd/>
              </a:ln>
            </p:spPr>
            <p:txBody>
              <a:bodyPr wrap="none" anchor="ctr"/>
              <a:lstStyle/>
              <a:p>
                <a:endParaRPr lang="en-US"/>
              </a:p>
            </p:txBody>
          </p:sp>
          <p:sp>
            <p:nvSpPr>
              <p:cNvPr id="7214" name="AutoShape 39"/>
              <p:cNvSpPr>
                <a:spLocks noChangeArrowheads="1"/>
              </p:cNvSpPr>
              <p:nvPr/>
            </p:nvSpPr>
            <p:spPr bwMode="auto">
              <a:xfrm rot="10800000">
                <a:off x="1032" y="1920"/>
                <a:ext cx="768" cy="912"/>
              </a:xfrm>
              <a:custGeom>
                <a:avLst/>
                <a:gdLst>
                  <a:gd name="T0" fmla="*/ 384 w 21600"/>
                  <a:gd name="T1" fmla="*/ 0 h 21600"/>
                  <a:gd name="T2" fmla="*/ 20 w 21600"/>
                  <a:gd name="T3" fmla="*/ 456 h 21600"/>
                  <a:gd name="T4" fmla="*/ 384 w 21600"/>
                  <a:gd name="T5" fmla="*/ 48 h 21600"/>
                  <a:gd name="T6" fmla="*/ 748 w 21600"/>
                  <a:gd name="T7" fmla="*/ 456 h 21600"/>
                  <a:gd name="T8" fmla="*/ 0 60000 65536"/>
                  <a:gd name="T9" fmla="*/ 0 60000 65536"/>
                  <a:gd name="T10" fmla="*/ 0 60000 65536"/>
                  <a:gd name="T11" fmla="*/ 0 60000 65536"/>
                  <a:gd name="T12" fmla="*/ 0 w 21600"/>
                  <a:gd name="T13" fmla="*/ 0 h 21600"/>
                  <a:gd name="T14" fmla="*/ 21600 w 21600"/>
                  <a:gd name="T15" fmla="*/ 7721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7206" name="Group 40"/>
            <p:cNvGrpSpPr>
              <a:grpSpLocks/>
            </p:cNvGrpSpPr>
            <p:nvPr/>
          </p:nvGrpSpPr>
          <p:grpSpPr bwMode="auto">
            <a:xfrm>
              <a:off x="1032" y="2057"/>
              <a:ext cx="768" cy="288"/>
              <a:chOff x="1056" y="2112"/>
              <a:chExt cx="768" cy="288"/>
            </a:xfrm>
          </p:grpSpPr>
          <p:grpSp>
            <p:nvGrpSpPr>
              <p:cNvPr id="7207" name="Group 41"/>
              <p:cNvGrpSpPr>
                <a:grpSpLocks/>
              </p:cNvGrpSpPr>
              <p:nvPr/>
            </p:nvGrpSpPr>
            <p:grpSpPr bwMode="auto">
              <a:xfrm>
                <a:off x="1056" y="2112"/>
                <a:ext cx="288" cy="288"/>
                <a:chOff x="2304" y="2928"/>
                <a:chExt cx="288" cy="288"/>
              </a:xfrm>
            </p:grpSpPr>
            <p:sp>
              <p:nvSpPr>
                <p:cNvPr id="7211" name="Line 42"/>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7212" name="Line 43"/>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nvGrpSpPr>
              <p:cNvPr id="7208" name="Group 44"/>
              <p:cNvGrpSpPr>
                <a:grpSpLocks/>
              </p:cNvGrpSpPr>
              <p:nvPr/>
            </p:nvGrpSpPr>
            <p:grpSpPr bwMode="auto">
              <a:xfrm>
                <a:off x="1536" y="2112"/>
                <a:ext cx="288" cy="288"/>
                <a:chOff x="2304" y="2928"/>
                <a:chExt cx="288" cy="288"/>
              </a:xfrm>
            </p:grpSpPr>
            <p:sp>
              <p:nvSpPr>
                <p:cNvPr id="7209" name="Line 45"/>
                <p:cNvSpPr>
                  <a:spLocks noChangeShapeType="1"/>
                </p:cNvSpPr>
                <p:nvPr/>
              </p:nvSpPr>
              <p:spPr bwMode="auto">
                <a:xfrm>
                  <a:off x="2448" y="2928"/>
                  <a:ext cx="0" cy="288"/>
                </a:xfrm>
                <a:prstGeom prst="line">
                  <a:avLst/>
                </a:prstGeom>
                <a:noFill/>
                <a:ln w="38100">
                  <a:solidFill>
                    <a:schemeClr val="tx1"/>
                  </a:solidFill>
                  <a:round/>
                  <a:headEnd/>
                  <a:tailEnd/>
                </a:ln>
              </p:spPr>
              <p:txBody>
                <a:bodyPr/>
                <a:lstStyle/>
                <a:p>
                  <a:endParaRPr lang="en-US"/>
                </a:p>
              </p:txBody>
            </p:sp>
            <p:sp>
              <p:nvSpPr>
                <p:cNvPr id="7210" name="Line 46"/>
                <p:cNvSpPr>
                  <a:spLocks noChangeShapeType="1"/>
                </p:cNvSpPr>
                <p:nvPr/>
              </p:nvSpPr>
              <p:spPr bwMode="auto">
                <a:xfrm rot="-5400000">
                  <a:off x="2448" y="2928"/>
                  <a:ext cx="0" cy="288"/>
                </a:xfrm>
                <a:prstGeom prst="line">
                  <a:avLst/>
                </a:prstGeom>
                <a:noFill/>
                <a:ln w="38100">
                  <a:solidFill>
                    <a:schemeClr val="tx1"/>
                  </a:solidFill>
                  <a:round/>
                  <a:headEnd/>
                  <a:tailEnd/>
                </a:ln>
              </p:spPr>
              <p:txBody>
                <a:bodyPr/>
                <a:lstStyle/>
                <a:p>
                  <a:endParaRPr lang="en-US"/>
                </a:p>
              </p:txBody>
            </p:sp>
          </p:grpSp>
        </p:grpSp>
      </p:grpSp>
      <p:grpSp>
        <p:nvGrpSpPr>
          <p:cNvPr id="7175" name="Group 49"/>
          <p:cNvGrpSpPr>
            <a:grpSpLocks/>
          </p:cNvGrpSpPr>
          <p:nvPr/>
        </p:nvGrpSpPr>
        <p:grpSpPr bwMode="auto">
          <a:xfrm>
            <a:off x="2095500" y="3657600"/>
            <a:ext cx="1746250" cy="1981200"/>
            <a:chOff x="720" y="2688"/>
            <a:chExt cx="1200" cy="1248"/>
          </a:xfrm>
        </p:grpSpPr>
        <p:sp>
          <p:nvSpPr>
            <p:cNvPr id="7200" name="Oval 50"/>
            <p:cNvSpPr>
              <a:spLocks noChangeArrowheads="1"/>
            </p:cNvSpPr>
            <p:nvPr/>
          </p:nvSpPr>
          <p:spPr bwMode="auto">
            <a:xfrm>
              <a:off x="720" y="2688"/>
              <a:ext cx="1200" cy="1200"/>
            </a:xfrm>
            <a:prstGeom prst="ellipse">
              <a:avLst/>
            </a:prstGeom>
            <a:solidFill>
              <a:schemeClr val="bg1"/>
            </a:solidFill>
            <a:ln w="38100">
              <a:solidFill>
                <a:schemeClr val="tx1"/>
              </a:solidFill>
              <a:round/>
              <a:headEnd/>
              <a:tailEnd/>
            </a:ln>
          </p:spPr>
          <p:txBody>
            <a:bodyPr wrap="none" anchor="ctr"/>
            <a:lstStyle/>
            <a:p>
              <a:endParaRPr lang="en-US"/>
            </a:p>
          </p:txBody>
        </p:sp>
        <p:sp>
          <p:nvSpPr>
            <p:cNvPr id="7201" name="AutoShape 51"/>
            <p:cNvSpPr>
              <a:spLocks noChangeArrowheads="1"/>
            </p:cNvSpPr>
            <p:nvPr/>
          </p:nvSpPr>
          <p:spPr bwMode="auto">
            <a:xfrm rot="10800000" flipV="1">
              <a:off x="936" y="3360"/>
              <a:ext cx="768" cy="576"/>
            </a:xfrm>
            <a:custGeom>
              <a:avLst/>
              <a:gdLst>
                <a:gd name="T0" fmla="*/ 384 w 21600"/>
                <a:gd name="T1" fmla="*/ 0 h 21600"/>
                <a:gd name="T2" fmla="*/ 20 w 21600"/>
                <a:gd name="T3" fmla="*/ 288 h 21600"/>
                <a:gd name="T4" fmla="*/ 384 w 21600"/>
                <a:gd name="T5" fmla="*/ 30 h 21600"/>
                <a:gd name="T6" fmla="*/ 748 w 21600"/>
                <a:gd name="T7" fmla="*/ 288 h 21600"/>
                <a:gd name="T8" fmla="*/ 0 60000 65536"/>
                <a:gd name="T9" fmla="*/ 0 60000 65536"/>
                <a:gd name="T10" fmla="*/ 0 60000 65536"/>
                <a:gd name="T11" fmla="*/ 0 60000 65536"/>
                <a:gd name="T12" fmla="*/ 0 w 21600"/>
                <a:gd name="T13" fmla="*/ 0 h 21600"/>
                <a:gd name="T14" fmla="*/ 21600 w 21600"/>
                <a:gd name="T15" fmla="*/ 7725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nvGrpSpPr>
            <p:cNvPr id="7202" name="Group 52"/>
            <p:cNvGrpSpPr>
              <a:grpSpLocks/>
            </p:cNvGrpSpPr>
            <p:nvPr/>
          </p:nvGrpSpPr>
          <p:grpSpPr bwMode="auto">
            <a:xfrm>
              <a:off x="936" y="3072"/>
              <a:ext cx="744" cy="0"/>
              <a:chOff x="936" y="3072"/>
              <a:chExt cx="744" cy="0"/>
            </a:xfrm>
          </p:grpSpPr>
          <p:sp>
            <p:nvSpPr>
              <p:cNvPr id="7203" name="Line 53"/>
              <p:cNvSpPr>
                <a:spLocks noChangeShapeType="1"/>
              </p:cNvSpPr>
              <p:nvPr/>
            </p:nvSpPr>
            <p:spPr bwMode="auto">
              <a:xfrm rot="-3550340">
                <a:off x="1080" y="2928"/>
                <a:ext cx="0" cy="288"/>
              </a:xfrm>
              <a:prstGeom prst="line">
                <a:avLst/>
              </a:prstGeom>
              <a:noFill/>
              <a:ln w="38100">
                <a:solidFill>
                  <a:schemeClr val="tx1"/>
                </a:solidFill>
                <a:round/>
                <a:headEnd/>
                <a:tailEnd/>
              </a:ln>
            </p:spPr>
            <p:txBody>
              <a:bodyPr/>
              <a:lstStyle/>
              <a:p>
                <a:endParaRPr lang="en-US"/>
              </a:p>
            </p:txBody>
          </p:sp>
          <p:sp>
            <p:nvSpPr>
              <p:cNvPr id="7204" name="Line 54"/>
              <p:cNvSpPr>
                <a:spLocks noChangeShapeType="1"/>
              </p:cNvSpPr>
              <p:nvPr/>
            </p:nvSpPr>
            <p:spPr bwMode="auto">
              <a:xfrm rot="3550340" flipH="1">
                <a:off x="1536" y="2928"/>
                <a:ext cx="0" cy="288"/>
              </a:xfrm>
              <a:prstGeom prst="line">
                <a:avLst/>
              </a:prstGeom>
              <a:noFill/>
              <a:ln w="38100">
                <a:solidFill>
                  <a:schemeClr val="tx1"/>
                </a:solidFill>
                <a:round/>
                <a:headEnd/>
                <a:tailEnd/>
              </a:ln>
            </p:spPr>
            <p:txBody>
              <a:bodyPr/>
              <a:lstStyle/>
              <a:p>
                <a:endParaRPr lang="en-US"/>
              </a:p>
            </p:txBody>
          </p:sp>
        </p:grpSp>
      </p:grpSp>
      <p:grpSp>
        <p:nvGrpSpPr>
          <p:cNvPr id="7176" name="Group 75"/>
          <p:cNvGrpSpPr>
            <a:grpSpLocks/>
          </p:cNvGrpSpPr>
          <p:nvPr/>
        </p:nvGrpSpPr>
        <p:grpSpPr bwMode="auto">
          <a:xfrm>
            <a:off x="4121150" y="3657600"/>
            <a:ext cx="1746250" cy="1981200"/>
            <a:chOff x="2448" y="2880"/>
            <a:chExt cx="1200" cy="1248"/>
          </a:xfrm>
        </p:grpSpPr>
        <p:sp>
          <p:nvSpPr>
            <p:cNvPr id="7195" name="Oval 47"/>
            <p:cNvSpPr>
              <a:spLocks noChangeArrowheads="1"/>
            </p:cNvSpPr>
            <p:nvPr/>
          </p:nvSpPr>
          <p:spPr bwMode="auto">
            <a:xfrm>
              <a:off x="2448" y="2880"/>
              <a:ext cx="1200" cy="1200"/>
            </a:xfrm>
            <a:prstGeom prst="ellipse">
              <a:avLst/>
            </a:prstGeom>
            <a:solidFill>
              <a:schemeClr val="bg1"/>
            </a:solidFill>
            <a:ln w="38100">
              <a:solidFill>
                <a:schemeClr val="tx1"/>
              </a:solidFill>
              <a:round/>
              <a:headEnd/>
              <a:tailEnd/>
            </a:ln>
          </p:spPr>
          <p:txBody>
            <a:bodyPr wrap="none" anchor="ctr"/>
            <a:lstStyle/>
            <a:p>
              <a:endParaRPr lang="en-US"/>
            </a:p>
          </p:txBody>
        </p:sp>
        <p:grpSp>
          <p:nvGrpSpPr>
            <p:cNvPr id="7196" name="Group 55"/>
            <p:cNvGrpSpPr>
              <a:grpSpLocks/>
            </p:cNvGrpSpPr>
            <p:nvPr/>
          </p:nvGrpSpPr>
          <p:grpSpPr bwMode="auto">
            <a:xfrm>
              <a:off x="2664" y="3264"/>
              <a:ext cx="744" cy="0"/>
              <a:chOff x="936" y="3072"/>
              <a:chExt cx="744" cy="0"/>
            </a:xfrm>
          </p:grpSpPr>
          <p:sp>
            <p:nvSpPr>
              <p:cNvPr id="7198" name="Line 56"/>
              <p:cNvSpPr>
                <a:spLocks noChangeShapeType="1"/>
              </p:cNvSpPr>
              <p:nvPr/>
            </p:nvSpPr>
            <p:spPr bwMode="auto">
              <a:xfrm rot="-3550340">
                <a:off x="1080" y="2928"/>
                <a:ext cx="0" cy="288"/>
              </a:xfrm>
              <a:prstGeom prst="line">
                <a:avLst/>
              </a:prstGeom>
              <a:noFill/>
              <a:ln w="38100">
                <a:solidFill>
                  <a:schemeClr val="tx1"/>
                </a:solidFill>
                <a:round/>
                <a:headEnd/>
                <a:tailEnd/>
              </a:ln>
            </p:spPr>
            <p:txBody>
              <a:bodyPr/>
              <a:lstStyle/>
              <a:p>
                <a:endParaRPr lang="en-US"/>
              </a:p>
            </p:txBody>
          </p:sp>
          <p:sp>
            <p:nvSpPr>
              <p:cNvPr id="7199" name="Line 57"/>
              <p:cNvSpPr>
                <a:spLocks noChangeShapeType="1"/>
              </p:cNvSpPr>
              <p:nvPr/>
            </p:nvSpPr>
            <p:spPr bwMode="auto">
              <a:xfrm rot="3550340" flipH="1">
                <a:off x="1536" y="2928"/>
                <a:ext cx="0" cy="288"/>
              </a:xfrm>
              <a:prstGeom prst="line">
                <a:avLst/>
              </a:prstGeom>
              <a:noFill/>
              <a:ln w="38100">
                <a:solidFill>
                  <a:schemeClr val="tx1"/>
                </a:solidFill>
                <a:round/>
                <a:headEnd/>
                <a:tailEnd/>
              </a:ln>
            </p:spPr>
            <p:txBody>
              <a:bodyPr/>
              <a:lstStyle/>
              <a:p>
                <a:endParaRPr lang="en-US"/>
              </a:p>
            </p:txBody>
          </p:sp>
        </p:grpSp>
        <p:sp>
          <p:nvSpPr>
            <p:cNvPr id="7197" name="AutoShape 61"/>
            <p:cNvSpPr>
              <a:spLocks noChangeArrowheads="1"/>
            </p:cNvSpPr>
            <p:nvPr/>
          </p:nvSpPr>
          <p:spPr bwMode="auto">
            <a:xfrm rot="10800000" flipV="1">
              <a:off x="2688" y="3552"/>
              <a:ext cx="768" cy="576"/>
            </a:xfrm>
            <a:custGeom>
              <a:avLst/>
              <a:gdLst>
                <a:gd name="T0" fmla="*/ 384 w 21600"/>
                <a:gd name="T1" fmla="*/ 0 h 21600"/>
                <a:gd name="T2" fmla="*/ 20 w 21600"/>
                <a:gd name="T3" fmla="*/ 288 h 21600"/>
                <a:gd name="T4" fmla="*/ 384 w 21600"/>
                <a:gd name="T5" fmla="*/ 30 h 21600"/>
                <a:gd name="T6" fmla="*/ 748 w 21600"/>
                <a:gd name="T7" fmla="*/ 288 h 21600"/>
                <a:gd name="T8" fmla="*/ 0 60000 65536"/>
                <a:gd name="T9" fmla="*/ 0 60000 65536"/>
                <a:gd name="T10" fmla="*/ 0 60000 65536"/>
                <a:gd name="T11" fmla="*/ 0 60000 65536"/>
                <a:gd name="T12" fmla="*/ 0 w 21600"/>
                <a:gd name="T13" fmla="*/ 0 h 21600"/>
                <a:gd name="T14" fmla="*/ 21600 w 21600"/>
                <a:gd name="T15" fmla="*/ 7725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7177" name="Group 76"/>
          <p:cNvGrpSpPr>
            <a:grpSpLocks/>
          </p:cNvGrpSpPr>
          <p:nvPr/>
        </p:nvGrpSpPr>
        <p:grpSpPr bwMode="auto">
          <a:xfrm>
            <a:off x="6146800" y="3657600"/>
            <a:ext cx="1746250" cy="1981200"/>
            <a:chOff x="3888" y="2880"/>
            <a:chExt cx="1200" cy="1248"/>
          </a:xfrm>
        </p:grpSpPr>
        <p:sp>
          <p:nvSpPr>
            <p:cNvPr id="7190" name="Oval 48"/>
            <p:cNvSpPr>
              <a:spLocks noChangeArrowheads="1"/>
            </p:cNvSpPr>
            <p:nvPr/>
          </p:nvSpPr>
          <p:spPr bwMode="auto">
            <a:xfrm>
              <a:off x="3888" y="2880"/>
              <a:ext cx="1200" cy="1200"/>
            </a:xfrm>
            <a:prstGeom prst="ellipse">
              <a:avLst/>
            </a:prstGeom>
            <a:solidFill>
              <a:schemeClr val="bg1"/>
            </a:solidFill>
            <a:ln w="38100">
              <a:solidFill>
                <a:schemeClr val="tx1"/>
              </a:solidFill>
              <a:round/>
              <a:headEnd/>
              <a:tailEnd/>
            </a:ln>
          </p:spPr>
          <p:txBody>
            <a:bodyPr wrap="none" anchor="ctr"/>
            <a:lstStyle/>
            <a:p>
              <a:endParaRPr lang="en-US"/>
            </a:p>
          </p:txBody>
        </p:sp>
        <p:grpSp>
          <p:nvGrpSpPr>
            <p:cNvPr id="7191" name="Group 58"/>
            <p:cNvGrpSpPr>
              <a:grpSpLocks/>
            </p:cNvGrpSpPr>
            <p:nvPr/>
          </p:nvGrpSpPr>
          <p:grpSpPr bwMode="auto">
            <a:xfrm>
              <a:off x="4128" y="3264"/>
              <a:ext cx="744" cy="0"/>
              <a:chOff x="936" y="3072"/>
              <a:chExt cx="744" cy="0"/>
            </a:xfrm>
          </p:grpSpPr>
          <p:sp>
            <p:nvSpPr>
              <p:cNvPr id="7193" name="Line 59"/>
              <p:cNvSpPr>
                <a:spLocks noChangeShapeType="1"/>
              </p:cNvSpPr>
              <p:nvPr/>
            </p:nvSpPr>
            <p:spPr bwMode="auto">
              <a:xfrm rot="-3550340">
                <a:off x="1080" y="2928"/>
                <a:ext cx="0" cy="288"/>
              </a:xfrm>
              <a:prstGeom prst="line">
                <a:avLst/>
              </a:prstGeom>
              <a:noFill/>
              <a:ln w="38100">
                <a:solidFill>
                  <a:schemeClr val="tx1"/>
                </a:solidFill>
                <a:round/>
                <a:headEnd/>
                <a:tailEnd/>
              </a:ln>
            </p:spPr>
            <p:txBody>
              <a:bodyPr/>
              <a:lstStyle/>
              <a:p>
                <a:endParaRPr lang="en-US"/>
              </a:p>
            </p:txBody>
          </p:sp>
          <p:sp>
            <p:nvSpPr>
              <p:cNvPr id="7194" name="Line 60"/>
              <p:cNvSpPr>
                <a:spLocks noChangeShapeType="1"/>
              </p:cNvSpPr>
              <p:nvPr/>
            </p:nvSpPr>
            <p:spPr bwMode="auto">
              <a:xfrm rot="3550340" flipH="1">
                <a:off x="1536" y="2928"/>
                <a:ext cx="0" cy="288"/>
              </a:xfrm>
              <a:prstGeom prst="line">
                <a:avLst/>
              </a:prstGeom>
              <a:noFill/>
              <a:ln w="38100">
                <a:solidFill>
                  <a:schemeClr val="tx1"/>
                </a:solidFill>
                <a:round/>
                <a:headEnd/>
                <a:tailEnd/>
              </a:ln>
            </p:spPr>
            <p:txBody>
              <a:bodyPr/>
              <a:lstStyle/>
              <a:p>
                <a:endParaRPr lang="en-US"/>
              </a:p>
            </p:txBody>
          </p:sp>
        </p:grpSp>
        <p:sp>
          <p:nvSpPr>
            <p:cNvPr id="7192" name="AutoShape 62"/>
            <p:cNvSpPr>
              <a:spLocks noChangeArrowheads="1"/>
            </p:cNvSpPr>
            <p:nvPr/>
          </p:nvSpPr>
          <p:spPr bwMode="auto">
            <a:xfrm rot="10800000" flipV="1">
              <a:off x="4128" y="3552"/>
              <a:ext cx="768" cy="576"/>
            </a:xfrm>
            <a:custGeom>
              <a:avLst/>
              <a:gdLst>
                <a:gd name="T0" fmla="*/ 384 w 21600"/>
                <a:gd name="T1" fmla="*/ 0 h 21600"/>
                <a:gd name="T2" fmla="*/ 20 w 21600"/>
                <a:gd name="T3" fmla="*/ 288 h 21600"/>
                <a:gd name="T4" fmla="*/ 384 w 21600"/>
                <a:gd name="T5" fmla="*/ 30 h 21600"/>
                <a:gd name="T6" fmla="*/ 748 w 21600"/>
                <a:gd name="T7" fmla="*/ 288 h 21600"/>
                <a:gd name="T8" fmla="*/ 0 60000 65536"/>
                <a:gd name="T9" fmla="*/ 0 60000 65536"/>
                <a:gd name="T10" fmla="*/ 0 60000 65536"/>
                <a:gd name="T11" fmla="*/ 0 60000 65536"/>
                <a:gd name="T12" fmla="*/ 0 w 21600"/>
                <a:gd name="T13" fmla="*/ 0 h 21600"/>
                <a:gd name="T14" fmla="*/ 21600 w 21600"/>
                <a:gd name="T15" fmla="*/ 7725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7178" name="Group 63"/>
          <p:cNvGrpSpPr>
            <a:grpSpLocks/>
          </p:cNvGrpSpPr>
          <p:nvPr/>
        </p:nvGrpSpPr>
        <p:grpSpPr bwMode="auto">
          <a:xfrm>
            <a:off x="8172450" y="3657600"/>
            <a:ext cx="1746250" cy="1981200"/>
            <a:chOff x="5040" y="2688"/>
            <a:chExt cx="1200" cy="1248"/>
          </a:xfrm>
        </p:grpSpPr>
        <p:sp>
          <p:nvSpPr>
            <p:cNvPr id="7185" name="Oval 64"/>
            <p:cNvSpPr>
              <a:spLocks noChangeArrowheads="1"/>
            </p:cNvSpPr>
            <p:nvPr/>
          </p:nvSpPr>
          <p:spPr bwMode="auto">
            <a:xfrm>
              <a:off x="5040" y="2688"/>
              <a:ext cx="1200" cy="1200"/>
            </a:xfrm>
            <a:prstGeom prst="ellipse">
              <a:avLst/>
            </a:prstGeom>
            <a:solidFill>
              <a:schemeClr val="bg1"/>
            </a:solidFill>
            <a:ln w="38100">
              <a:solidFill>
                <a:schemeClr val="tx1"/>
              </a:solidFill>
              <a:round/>
              <a:headEnd/>
              <a:tailEnd/>
            </a:ln>
          </p:spPr>
          <p:txBody>
            <a:bodyPr wrap="none" anchor="ctr"/>
            <a:lstStyle/>
            <a:p>
              <a:endParaRPr lang="en-US"/>
            </a:p>
          </p:txBody>
        </p:sp>
        <p:grpSp>
          <p:nvGrpSpPr>
            <p:cNvPr id="7186" name="Group 65"/>
            <p:cNvGrpSpPr>
              <a:grpSpLocks/>
            </p:cNvGrpSpPr>
            <p:nvPr/>
          </p:nvGrpSpPr>
          <p:grpSpPr bwMode="auto">
            <a:xfrm>
              <a:off x="5304" y="3072"/>
              <a:ext cx="744" cy="0"/>
              <a:chOff x="936" y="3072"/>
              <a:chExt cx="744" cy="0"/>
            </a:xfrm>
          </p:grpSpPr>
          <p:sp>
            <p:nvSpPr>
              <p:cNvPr id="7188" name="Line 66"/>
              <p:cNvSpPr>
                <a:spLocks noChangeShapeType="1"/>
              </p:cNvSpPr>
              <p:nvPr/>
            </p:nvSpPr>
            <p:spPr bwMode="auto">
              <a:xfrm rot="-3550340">
                <a:off x="1080" y="2928"/>
                <a:ext cx="0" cy="288"/>
              </a:xfrm>
              <a:prstGeom prst="line">
                <a:avLst/>
              </a:prstGeom>
              <a:noFill/>
              <a:ln w="38100">
                <a:solidFill>
                  <a:schemeClr val="tx1"/>
                </a:solidFill>
                <a:round/>
                <a:headEnd/>
                <a:tailEnd/>
              </a:ln>
            </p:spPr>
            <p:txBody>
              <a:bodyPr/>
              <a:lstStyle/>
              <a:p>
                <a:endParaRPr lang="en-US"/>
              </a:p>
            </p:txBody>
          </p:sp>
          <p:sp>
            <p:nvSpPr>
              <p:cNvPr id="7189" name="Line 67"/>
              <p:cNvSpPr>
                <a:spLocks noChangeShapeType="1"/>
              </p:cNvSpPr>
              <p:nvPr/>
            </p:nvSpPr>
            <p:spPr bwMode="auto">
              <a:xfrm rot="3550340" flipH="1">
                <a:off x="1536" y="2928"/>
                <a:ext cx="0" cy="288"/>
              </a:xfrm>
              <a:prstGeom prst="line">
                <a:avLst/>
              </a:prstGeom>
              <a:noFill/>
              <a:ln w="38100">
                <a:solidFill>
                  <a:schemeClr val="tx1"/>
                </a:solidFill>
                <a:round/>
                <a:headEnd/>
                <a:tailEnd/>
              </a:ln>
            </p:spPr>
            <p:txBody>
              <a:bodyPr/>
              <a:lstStyle/>
              <a:p>
                <a:endParaRPr lang="en-US"/>
              </a:p>
            </p:txBody>
          </p:sp>
        </p:grpSp>
        <p:sp>
          <p:nvSpPr>
            <p:cNvPr id="7187" name="AutoShape 68"/>
            <p:cNvSpPr>
              <a:spLocks noChangeArrowheads="1"/>
            </p:cNvSpPr>
            <p:nvPr/>
          </p:nvSpPr>
          <p:spPr bwMode="auto">
            <a:xfrm rot="10800000" flipV="1">
              <a:off x="5280" y="3360"/>
              <a:ext cx="768" cy="576"/>
            </a:xfrm>
            <a:custGeom>
              <a:avLst/>
              <a:gdLst>
                <a:gd name="T0" fmla="*/ 384 w 21600"/>
                <a:gd name="T1" fmla="*/ 0 h 21600"/>
                <a:gd name="T2" fmla="*/ 20 w 21600"/>
                <a:gd name="T3" fmla="*/ 288 h 21600"/>
                <a:gd name="T4" fmla="*/ 384 w 21600"/>
                <a:gd name="T5" fmla="*/ 30 h 21600"/>
                <a:gd name="T6" fmla="*/ 748 w 21600"/>
                <a:gd name="T7" fmla="*/ 288 h 21600"/>
                <a:gd name="T8" fmla="*/ 0 60000 65536"/>
                <a:gd name="T9" fmla="*/ 0 60000 65536"/>
                <a:gd name="T10" fmla="*/ 0 60000 65536"/>
                <a:gd name="T11" fmla="*/ 0 60000 65536"/>
                <a:gd name="T12" fmla="*/ 0 w 21600"/>
                <a:gd name="T13" fmla="*/ 0 h 21600"/>
                <a:gd name="T14" fmla="*/ 21600 w 21600"/>
                <a:gd name="T15" fmla="*/ 7725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grpSp>
        <p:nvGrpSpPr>
          <p:cNvPr id="30" name="Group 69"/>
          <p:cNvGrpSpPr>
            <a:grpSpLocks/>
          </p:cNvGrpSpPr>
          <p:nvPr/>
        </p:nvGrpSpPr>
        <p:grpSpPr bwMode="auto">
          <a:xfrm>
            <a:off x="69850" y="3657600"/>
            <a:ext cx="1746250" cy="1981200"/>
            <a:chOff x="5040" y="2688"/>
            <a:chExt cx="1200" cy="1248"/>
          </a:xfrm>
        </p:grpSpPr>
        <p:sp>
          <p:nvSpPr>
            <p:cNvPr id="7180" name="Oval 70"/>
            <p:cNvSpPr>
              <a:spLocks noChangeArrowheads="1"/>
            </p:cNvSpPr>
            <p:nvPr/>
          </p:nvSpPr>
          <p:spPr bwMode="auto">
            <a:xfrm>
              <a:off x="5040" y="2688"/>
              <a:ext cx="1200" cy="1200"/>
            </a:xfrm>
            <a:prstGeom prst="ellipse">
              <a:avLst/>
            </a:prstGeom>
            <a:solidFill>
              <a:srgbClr val="FFFF00"/>
            </a:solidFill>
            <a:ln w="38100">
              <a:solidFill>
                <a:schemeClr val="tx1"/>
              </a:solidFill>
              <a:round/>
              <a:headEnd/>
              <a:tailEnd/>
            </a:ln>
          </p:spPr>
          <p:txBody>
            <a:bodyPr wrap="none" anchor="ctr"/>
            <a:lstStyle/>
            <a:p>
              <a:endParaRPr lang="en-US"/>
            </a:p>
          </p:txBody>
        </p:sp>
        <p:grpSp>
          <p:nvGrpSpPr>
            <p:cNvPr id="7181" name="Group 71"/>
            <p:cNvGrpSpPr>
              <a:grpSpLocks/>
            </p:cNvGrpSpPr>
            <p:nvPr/>
          </p:nvGrpSpPr>
          <p:grpSpPr bwMode="auto">
            <a:xfrm>
              <a:off x="5304" y="3072"/>
              <a:ext cx="744" cy="0"/>
              <a:chOff x="936" y="3072"/>
              <a:chExt cx="744" cy="0"/>
            </a:xfrm>
          </p:grpSpPr>
          <p:sp>
            <p:nvSpPr>
              <p:cNvPr id="7183" name="Line 72"/>
              <p:cNvSpPr>
                <a:spLocks noChangeShapeType="1"/>
              </p:cNvSpPr>
              <p:nvPr/>
            </p:nvSpPr>
            <p:spPr bwMode="auto">
              <a:xfrm rot="-3550340">
                <a:off x="1080" y="2928"/>
                <a:ext cx="0" cy="288"/>
              </a:xfrm>
              <a:prstGeom prst="line">
                <a:avLst/>
              </a:prstGeom>
              <a:noFill/>
              <a:ln w="38100">
                <a:solidFill>
                  <a:schemeClr val="tx1"/>
                </a:solidFill>
                <a:round/>
                <a:headEnd/>
                <a:tailEnd/>
              </a:ln>
            </p:spPr>
            <p:txBody>
              <a:bodyPr/>
              <a:lstStyle/>
              <a:p>
                <a:endParaRPr lang="en-US"/>
              </a:p>
            </p:txBody>
          </p:sp>
          <p:sp>
            <p:nvSpPr>
              <p:cNvPr id="7184" name="Line 73"/>
              <p:cNvSpPr>
                <a:spLocks noChangeShapeType="1"/>
              </p:cNvSpPr>
              <p:nvPr/>
            </p:nvSpPr>
            <p:spPr bwMode="auto">
              <a:xfrm rot="3550340" flipH="1">
                <a:off x="1536" y="2928"/>
                <a:ext cx="0" cy="288"/>
              </a:xfrm>
              <a:prstGeom prst="line">
                <a:avLst/>
              </a:prstGeom>
              <a:noFill/>
              <a:ln w="38100">
                <a:solidFill>
                  <a:schemeClr val="tx1"/>
                </a:solidFill>
                <a:round/>
                <a:headEnd/>
                <a:tailEnd/>
              </a:ln>
            </p:spPr>
            <p:txBody>
              <a:bodyPr/>
              <a:lstStyle/>
              <a:p>
                <a:endParaRPr lang="en-US"/>
              </a:p>
            </p:txBody>
          </p:sp>
        </p:grpSp>
        <p:sp>
          <p:nvSpPr>
            <p:cNvPr id="7182" name="AutoShape 74"/>
            <p:cNvSpPr>
              <a:spLocks noChangeArrowheads="1"/>
            </p:cNvSpPr>
            <p:nvPr/>
          </p:nvSpPr>
          <p:spPr bwMode="auto">
            <a:xfrm rot="10800000" flipV="1">
              <a:off x="5280" y="3360"/>
              <a:ext cx="768" cy="576"/>
            </a:xfrm>
            <a:custGeom>
              <a:avLst/>
              <a:gdLst>
                <a:gd name="T0" fmla="*/ 384 w 21600"/>
                <a:gd name="T1" fmla="*/ 0 h 21600"/>
                <a:gd name="T2" fmla="*/ 20 w 21600"/>
                <a:gd name="T3" fmla="*/ 288 h 21600"/>
                <a:gd name="T4" fmla="*/ 384 w 21600"/>
                <a:gd name="T5" fmla="*/ 30 h 21600"/>
                <a:gd name="T6" fmla="*/ 748 w 21600"/>
                <a:gd name="T7" fmla="*/ 288 h 21600"/>
                <a:gd name="T8" fmla="*/ 0 60000 65536"/>
                <a:gd name="T9" fmla="*/ 0 60000 65536"/>
                <a:gd name="T10" fmla="*/ 0 60000 65536"/>
                <a:gd name="T11" fmla="*/ 0 60000 65536"/>
                <a:gd name="T12" fmla="*/ 0 w 21600"/>
                <a:gd name="T13" fmla="*/ 0 h 21600"/>
                <a:gd name="T14" fmla="*/ 21600 w 21600"/>
                <a:gd name="T15" fmla="*/ 7725 h 21600"/>
              </a:gdLst>
              <a:ahLst/>
              <a:cxnLst>
                <a:cxn ang="T8">
                  <a:pos x="T0" y="T1"/>
                </a:cxn>
                <a:cxn ang="T9">
                  <a:pos x="T2" y="T3"/>
                </a:cxn>
                <a:cxn ang="T10">
                  <a:pos x="T4" y="T5"/>
                </a:cxn>
                <a:cxn ang="T11">
                  <a:pos x="T6" y="T7"/>
                </a:cxn>
              </a:cxnLst>
              <a:rect l="T12" t="T13" r="T14" b="T15"/>
              <a:pathLst>
                <a:path w="21600" h="21600">
                  <a:moveTo>
                    <a:pt x="1125" y="10800"/>
                  </a:moveTo>
                  <a:cubicBezTo>
                    <a:pt x="1125" y="5456"/>
                    <a:pt x="5456" y="1125"/>
                    <a:pt x="10800" y="1125"/>
                  </a:cubicBezTo>
                  <a:cubicBezTo>
                    <a:pt x="16143" y="1124"/>
                    <a:pt x="20474" y="5456"/>
                    <a:pt x="20475"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838200" y="381000"/>
            <a:ext cx="4191000" cy="5105400"/>
          </a:xfrm>
          <a:prstGeom prst="rect">
            <a:avLst/>
          </a:prstGeom>
          <a:solidFill>
            <a:srgbClr val="FFFFFF"/>
          </a:solidFill>
          <a:ln w="9525">
            <a:noFill/>
            <a:miter lim="800000"/>
            <a:headEnd/>
            <a:tailEnd/>
          </a:ln>
        </p:spPr>
        <p:txBody>
          <a:bodyPr/>
          <a:lstStyle/>
          <a:p>
            <a:r>
              <a:rPr lang="en-US" sz="2400">
                <a:latin typeface="Times New Roman" pitchFamily="18" charset="0"/>
              </a:rPr>
              <a:t>1st Verse:</a:t>
            </a:r>
          </a:p>
          <a:p>
            <a:r>
              <a:rPr lang="en-US" sz="2400">
                <a:latin typeface="Times New Roman" pitchFamily="18" charset="0"/>
              </a:rPr>
              <a:t>They’re tiny and they’re teeny,</a:t>
            </a:r>
          </a:p>
          <a:p>
            <a:r>
              <a:rPr lang="en-US" sz="2400">
                <a:latin typeface="Times New Roman" pitchFamily="18" charset="0"/>
              </a:rPr>
              <a:t>Much smaller than a beany,</a:t>
            </a:r>
          </a:p>
          <a:p>
            <a:r>
              <a:rPr lang="en-US" sz="2400">
                <a:latin typeface="Times New Roman" pitchFamily="18" charset="0"/>
              </a:rPr>
              <a:t>They never can be seeny,</a:t>
            </a:r>
          </a:p>
          <a:p>
            <a:r>
              <a:rPr lang="en-US" sz="2400">
                <a:latin typeface="Times New Roman" pitchFamily="18" charset="0"/>
              </a:rPr>
              <a:t>The Atoms Family.</a:t>
            </a:r>
          </a:p>
          <a:p>
            <a:r>
              <a:rPr lang="en-US" sz="2400">
                <a:latin typeface="Times New Roman" pitchFamily="18" charset="0"/>
              </a:rPr>
              <a:t>Chorus</a:t>
            </a:r>
          </a:p>
          <a:p>
            <a:endParaRPr lang="en-US" sz="2400">
              <a:latin typeface="Times New Roman" pitchFamily="18" charset="0"/>
            </a:endParaRPr>
          </a:p>
          <a:p>
            <a:r>
              <a:rPr lang="en-US" sz="2400">
                <a:latin typeface="Times New Roman" pitchFamily="18" charset="0"/>
              </a:rPr>
              <a:t>2nd Verse:</a:t>
            </a:r>
          </a:p>
          <a:p>
            <a:r>
              <a:rPr lang="en-US" sz="2400">
                <a:latin typeface="Times New Roman" pitchFamily="18" charset="0"/>
              </a:rPr>
              <a:t>Together they make gases,</a:t>
            </a:r>
          </a:p>
          <a:p>
            <a:r>
              <a:rPr lang="en-US" sz="2400">
                <a:latin typeface="Times New Roman" pitchFamily="18" charset="0"/>
              </a:rPr>
              <a:t>And liquids like molasses,</a:t>
            </a:r>
          </a:p>
          <a:p>
            <a:r>
              <a:rPr lang="en-US" sz="2400">
                <a:latin typeface="Times New Roman" pitchFamily="18" charset="0"/>
              </a:rPr>
              <a:t>And all the solid masses,</a:t>
            </a:r>
          </a:p>
          <a:p>
            <a:r>
              <a:rPr lang="en-US" sz="2400">
                <a:latin typeface="Times New Roman" pitchFamily="18" charset="0"/>
              </a:rPr>
              <a:t>The Atoms Family</a:t>
            </a:r>
          </a:p>
          <a:p>
            <a:r>
              <a:rPr lang="en-US" sz="2400">
                <a:latin typeface="Times New Roman" pitchFamily="18" charset="0"/>
              </a:rPr>
              <a:t>Chorus</a:t>
            </a:r>
          </a:p>
          <a:p>
            <a:endParaRPr lang="en-US" sz="2400">
              <a:latin typeface="Times New Roman" pitchFamily="18" charset="0"/>
            </a:endParaRPr>
          </a:p>
        </p:txBody>
      </p:sp>
      <p:sp>
        <p:nvSpPr>
          <p:cNvPr id="8195" name="Text Box 6"/>
          <p:cNvSpPr txBox="1">
            <a:spLocks noChangeArrowheads="1"/>
          </p:cNvSpPr>
          <p:nvPr/>
        </p:nvSpPr>
        <p:spPr bwMode="auto">
          <a:xfrm>
            <a:off x="5518150" y="381000"/>
            <a:ext cx="3702050" cy="6248400"/>
          </a:xfrm>
          <a:prstGeom prst="rect">
            <a:avLst/>
          </a:prstGeom>
          <a:solidFill>
            <a:srgbClr val="FFFFFF"/>
          </a:solidFill>
          <a:ln w="9525">
            <a:noFill/>
            <a:miter lim="800000"/>
            <a:headEnd/>
            <a:tailEnd/>
          </a:ln>
        </p:spPr>
        <p:txBody>
          <a:bodyPr/>
          <a:lstStyle/>
          <a:p>
            <a:r>
              <a:rPr lang="en-US" sz="2400">
                <a:latin typeface="Times New Roman" pitchFamily="18" charset="0"/>
              </a:rPr>
              <a:t>3rd Verse:</a:t>
            </a:r>
          </a:p>
          <a:p>
            <a:r>
              <a:rPr lang="en-US" sz="2400">
                <a:latin typeface="Times New Roman" pitchFamily="18" charset="0"/>
              </a:rPr>
              <a:t>Neutrons can be found,</a:t>
            </a:r>
          </a:p>
          <a:p>
            <a:r>
              <a:rPr lang="en-US" sz="2400">
                <a:latin typeface="Times New Roman" pitchFamily="18" charset="0"/>
              </a:rPr>
              <a:t>Where protons hang around;</a:t>
            </a:r>
          </a:p>
          <a:p>
            <a:r>
              <a:rPr lang="en-US" sz="2400">
                <a:latin typeface="Times New Roman" pitchFamily="18" charset="0"/>
              </a:rPr>
              <a:t>Electrons they surround</a:t>
            </a:r>
          </a:p>
          <a:p>
            <a:r>
              <a:rPr lang="en-US" sz="2400">
                <a:latin typeface="Times New Roman" pitchFamily="18" charset="0"/>
              </a:rPr>
              <a:t>The Atoms Family.</a:t>
            </a:r>
          </a:p>
          <a:p>
            <a:r>
              <a:rPr lang="en-US" sz="2400">
                <a:latin typeface="Times New Roman" pitchFamily="18" charset="0"/>
              </a:rPr>
              <a:t>Chorus</a:t>
            </a:r>
          </a:p>
          <a:p>
            <a:endParaRPr lang="en-US" sz="2400">
              <a:latin typeface="Times New Roman" pitchFamily="18" charset="0"/>
            </a:endParaRPr>
          </a:p>
          <a:p>
            <a:r>
              <a:rPr lang="en-US" sz="2400">
                <a:latin typeface="Times New Roman" pitchFamily="18" charset="0"/>
              </a:rPr>
              <a:t>Chorus:</a:t>
            </a:r>
          </a:p>
          <a:p>
            <a:r>
              <a:rPr lang="en-US" sz="2400">
                <a:latin typeface="Times New Roman" pitchFamily="18" charset="0"/>
              </a:rPr>
              <a:t>They are so small.</a:t>
            </a:r>
          </a:p>
          <a:p>
            <a:r>
              <a:rPr lang="en-US" sz="2400">
                <a:latin typeface="Times New Roman" pitchFamily="18" charset="0"/>
              </a:rPr>
              <a:t>(Snap, snap)</a:t>
            </a:r>
          </a:p>
          <a:p>
            <a:r>
              <a:rPr lang="en-US" sz="2400">
                <a:latin typeface="Times New Roman" pitchFamily="18" charset="0"/>
              </a:rPr>
              <a:t>They’re round like a ball.</a:t>
            </a:r>
          </a:p>
          <a:p>
            <a:r>
              <a:rPr lang="en-US" sz="2400">
                <a:latin typeface="Times New Roman" pitchFamily="18" charset="0"/>
              </a:rPr>
              <a:t>(Snap, snap)</a:t>
            </a:r>
          </a:p>
          <a:p>
            <a:r>
              <a:rPr lang="en-US" sz="2400">
                <a:latin typeface="Times New Roman" pitchFamily="18" charset="0"/>
              </a:rPr>
              <a:t>They make up the air.</a:t>
            </a:r>
          </a:p>
          <a:p>
            <a:r>
              <a:rPr lang="en-US" sz="2400">
                <a:latin typeface="Times New Roman" pitchFamily="18" charset="0"/>
              </a:rPr>
              <a:t>They’re everywhere.</a:t>
            </a:r>
          </a:p>
          <a:p>
            <a:r>
              <a:rPr lang="en-US" sz="2400">
                <a:latin typeface="Times New Roman" pitchFamily="18" charset="0"/>
              </a:rPr>
              <a:t>Can’t see them at all.</a:t>
            </a:r>
          </a:p>
          <a:p>
            <a:r>
              <a:rPr lang="en-US" sz="2400">
                <a:latin typeface="Times New Roman" pitchFamily="18" charset="0"/>
              </a:rPr>
              <a:t>(Snap, snap)</a:t>
            </a:r>
          </a:p>
        </p:txBody>
      </p:sp>
      <p:sp>
        <p:nvSpPr>
          <p:cNvPr id="7175" name="Music">
            <a:hlinkClick r:id="rId2"/>
          </p:cNvPr>
          <p:cNvSpPr>
            <a:spLocks noEditPoints="1" noChangeArrowheads="1"/>
          </p:cNvSpPr>
          <p:nvPr/>
        </p:nvSpPr>
        <p:spPr bwMode="auto">
          <a:xfrm>
            <a:off x="1536700" y="5334000"/>
            <a:ext cx="1327150" cy="1047750"/>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gradFill rotWithShape="1">
            <a:gsLst>
              <a:gs pos="0">
                <a:srgbClr val="A603AB"/>
              </a:gs>
              <a:gs pos="6000">
                <a:srgbClr val="E81766"/>
              </a:gs>
              <a:gs pos="13500">
                <a:srgbClr val="EE3F17"/>
              </a:gs>
              <a:gs pos="24000">
                <a:srgbClr val="FFFF00"/>
              </a:gs>
              <a:gs pos="32499">
                <a:srgbClr val="1A8D48"/>
              </a:gs>
              <a:gs pos="39500">
                <a:srgbClr val="0819FB"/>
              </a:gs>
              <a:gs pos="50000">
                <a:srgbClr val="A603AB"/>
              </a:gs>
              <a:gs pos="60501">
                <a:srgbClr val="0819FB"/>
              </a:gs>
              <a:gs pos="67501">
                <a:srgbClr val="1A8D48"/>
              </a:gs>
              <a:gs pos="76000">
                <a:srgbClr val="FFFF00"/>
              </a:gs>
              <a:gs pos="86500">
                <a:srgbClr val="EE3F17"/>
              </a:gs>
              <a:gs pos="94000">
                <a:srgbClr val="E81766"/>
              </a:gs>
              <a:gs pos="100000">
                <a:srgbClr val="A603AB"/>
              </a:gs>
            </a:gsLst>
            <a:lin ang="2700000" scaled="1"/>
          </a:gradFill>
          <a:ln w="9525">
            <a:solidFill>
              <a:srgbClr val="000000"/>
            </a:solidFill>
            <a:miter lim="800000"/>
            <a:headEnd/>
            <a:tailEnd/>
          </a:ln>
          <a:effectLst>
            <a:outerShdw dist="107763" dir="2700000" algn="ctr" rotWithShape="0">
              <a:srgbClr val="808080"/>
            </a:outerShdw>
          </a:effectLst>
        </p:spPr>
        <p:txBody>
          <a:bodyPr/>
          <a:lstStyle/>
          <a:p>
            <a:pPr>
              <a:defRPr/>
            </a:pPr>
            <a:endParaRPr lang="en-US">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488950" y="533400"/>
            <a:ext cx="9220200" cy="3886200"/>
          </a:xfrm>
          <a:prstGeom prst="rect">
            <a:avLst/>
          </a:prstGeom>
          <a:solidFill>
            <a:srgbClr val="FFFFFF"/>
          </a:solidFill>
          <a:ln w="9525">
            <a:noFill/>
            <a:miter lim="800000"/>
            <a:headEnd/>
            <a:tailEnd/>
          </a:ln>
        </p:spPr>
        <p:txBody>
          <a:bodyPr/>
          <a:lstStyle/>
          <a:p>
            <a:r>
              <a:rPr lang="en-US" sz="6000">
                <a:latin typeface="Times New Roman" pitchFamily="18" charset="0"/>
              </a:rPr>
              <a:t>They’re tiny and they’re teeny,</a:t>
            </a:r>
          </a:p>
          <a:p>
            <a:r>
              <a:rPr lang="en-US" sz="6000">
                <a:latin typeface="Times New Roman" pitchFamily="18" charset="0"/>
              </a:rPr>
              <a:t>Much smaller than a beany,</a:t>
            </a:r>
          </a:p>
          <a:p>
            <a:r>
              <a:rPr lang="en-US" sz="6000">
                <a:latin typeface="Times New Roman" pitchFamily="18" charset="0"/>
              </a:rPr>
              <a:t>They never can be seeny,</a:t>
            </a:r>
          </a:p>
          <a:p>
            <a:r>
              <a:rPr lang="en-US" sz="6000">
                <a:latin typeface="Times New Roman" pitchFamily="18" charset="0"/>
              </a:rPr>
              <a:t>The Atoms Family.</a:t>
            </a:r>
            <a:endParaRPr lang="en-US" sz="6000"/>
          </a:p>
        </p:txBody>
      </p:sp>
      <p:pic>
        <p:nvPicPr>
          <p:cNvPr id="9219" name="Picture 4" descr="j0293710"/>
          <p:cNvPicPr>
            <a:picLocks noChangeAspect="1" noChangeArrowheads="1"/>
          </p:cNvPicPr>
          <p:nvPr/>
        </p:nvPicPr>
        <p:blipFill>
          <a:blip r:embed="rId2"/>
          <a:srcRect/>
          <a:stretch>
            <a:fillRect/>
          </a:stretch>
        </p:blipFill>
        <p:spPr bwMode="auto">
          <a:xfrm>
            <a:off x="6934200" y="4495800"/>
            <a:ext cx="1873250" cy="1811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49250" y="381000"/>
            <a:ext cx="9499600" cy="6096000"/>
          </a:xfrm>
          <a:prstGeom prst="rect">
            <a:avLst/>
          </a:prstGeom>
          <a:solidFill>
            <a:srgbClr val="FFFFFF"/>
          </a:solidFill>
          <a:ln w="9525">
            <a:noFill/>
            <a:miter lim="800000"/>
            <a:headEnd/>
            <a:tailEnd/>
          </a:ln>
        </p:spPr>
        <p:txBody>
          <a:bodyPr/>
          <a:lstStyle/>
          <a:p>
            <a:r>
              <a:rPr lang="en-US" sz="6000">
                <a:latin typeface="Times New Roman" pitchFamily="18" charset="0"/>
              </a:rPr>
              <a:t>They are so small.</a:t>
            </a:r>
          </a:p>
          <a:p>
            <a:r>
              <a:rPr lang="en-US" sz="2400">
                <a:latin typeface="Times New Roman" pitchFamily="18" charset="0"/>
              </a:rPr>
              <a:t>(Snap, snap)</a:t>
            </a:r>
          </a:p>
          <a:p>
            <a:r>
              <a:rPr lang="en-US" sz="6000">
                <a:latin typeface="Times New Roman" pitchFamily="18" charset="0"/>
              </a:rPr>
              <a:t>They’re round like a ball.</a:t>
            </a:r>
          </a:p>
          <a:p>
            <a:r>
              <a:rPr lang="en-US" sz="2400">
                <a:latin typeface="Times New Roman" pitchFamily="18" charset="0"/>
              </a:rPr>
              <a:t>(Snap, snap)</a:t>
            </a:r>
          </a:p>
          <a:p>
            <a:r>
              <a:rPr lang="en-US" sz="6000">
                <a:latin typeface="Times New Roman" pitchFamily="18" charset="0"/>
              </a:rPr>
              <a:t>They make up the air.</a:t>
            </a:r>
          </a:p>
          <a:p>
            <a:r>
              <a:rPr lang="en-US" sz="6000">
                <a:latin typeface="Times New Roman" pitchFamily="18" charset="0"/>
              </a:rPr>
              <a:t>They’re everywhere.</a:t>
            </a:r>
          </a:p>
          <a:p>
            <a:r>
              <a:rPr lang="en-US" sz="6000">
                <a:latin typeface="Times New Roman" pitchFamily="18" charset="0"/>
              </a:rPr>
              <a:t>Can’t see them at all.</a:t>
            </a:r>
          </a:p>
          <a:p>
            <a:r>
              <a:rPr lang="en-US" sz="2400">
                <a:latin typeface="Times New Roman" pitchFamily="18" charset="0"/>
              </a:rPr>
              <a:t>(Snap, snap)</a:t>
            </a:r>
          </a:p>
          <a:p>
            <a:endParaRPr lang="en-US" sz="240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353</TotalTime>
  <Words>770</Words>
  <Application>Microsoft Office PowerPoint</Application>
  <PresentationFormat>Custom</PresentationFormat>
  <Paragraphs>118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Atoms Family</dc:title>
  <dc:creator>Tracy Trimpe</dc:creator>
  <cp:lastModifiedBy>Xuser</cp:lastModifiedBy>
  <cp:revision>57</cp:revision>
  <dcterms:created xsi:type="dcterms:W3CDTF">2007-02-04T19:21:32Z</dcterms:created>
  <dcterms:modified xsi:type="dcterms:W3CDTF">2013-09-23T17:36:47Z</dcterms:modified>
</cp:coreProperties>
</file>