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49" autoAdjust="0"/>
  </p:normalViewPr>
  <p:slideViewPr>
    <p:cSldViewPr>
      <p:cViewPr>
        <p:scale>
          <a:sx n="55" d="100"/>
          <a:sy n="55" d="100"/>
        </p:scale>
        <p:origin x="-17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6A422-EDED-4908-9BEA-9C6B83F08747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C9168-51D0-43FD-B363-D820D0F8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</a:t>
            </a:r>
            <a:r>
              <a:rPr lang="en-US" baseline="0" dirty="0" smtClean="0"/>
              <a:t> on titles and icons to show neat and fun lab safety music videos as your students are entering the classroom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9168-51D0-43FD-B363-D820D0F8F7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8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Students copy concept map into interactive notebook.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Model process of thinking and filling in the map to students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Individual (allow 3 – 5 minutes)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Pair/Share (2-3 minutes)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Class share and teacher copies student responses into this 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9168-51D0-43FD-B363-D820D0F8F7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5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give</a:t>
            </a:r>
            <a:r>
              <a:rPr lang="en-US" baseline="0" dirty="0" smtClean="0"/>
              <a:t> each student a post-it note, or they can use a ½ sheet of paper to jot down lab safety rules that have been broken.</a:t>
            </a:r>
          </a:p>
          <a:p>
            <a:r>
              <a:rPr lang="en-US" baseline="0" dirty="0" smtClean="0"/>
              <a:t>STOP – at around 3:30 min, discuss some of the students observations, then have students check their answers by finishing the video.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9168-51D0-43FD-B363-D820D0F8F7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After</a:t>
            </a:r>
            <a:r>
              <a:rPr lang="en-US" baseline="0" dirty="0" smtClean="0"/>
              <a:t> the SpongeBob Activity, have students do a pair/share activity in which they come up with a rule for each of the letters in “LAB SAFETY.”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Next, have students share their ideas on the why lab safety is important in the classroom. Give them about 3-4 minutes to share.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Finally, have the students do a “</a:t>
            </a:r>
            <a:r>
              <a:rPr lang="en-US" baseline="0" dirty="0" err="1" smtClean="0"/>
              <a:t>quickwrite</a:t>
            </a:r>
            <a:r>
              <a:rPr lang="en-US" baseline="0" dirty="0" smtClean="0"/>
              <a:t>” on the bottom half of the paper on the subject.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9168-51D0-43FD-B363-D820D0F8F7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you have passed out the rules, give the students about 5 – 10 minutes to silently read through the rules.  I will give the students a “challenge” question to answer while reading. (This gives them a purpose) For example, “What rule or rules did you read that you have never heard before?” </a:t>
            </a:r>
          </a:p>
          <a:p>
            <a:r>
              <a:rPr lang="en-US" baseline="0" dirty="0" smtClean="0"/>
              <a:t>Then, get them into their scenario groups for the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C9168-51D0-43FD-B363-D820D0F8F7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E86A3C-5449-4889-8A2A-01DF5E92BDA4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5D5978-4217-4E5D-9BA9-F9E7C32C6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youtube.com/watch?v=WZ-1lfammjk" TargetMode="External"/><Relationship Id="rId7" Type="http://schemas.openxmlformats.org/officeDocument/2006/relationships/hyperlink" Target="http://www.youtube.com/watch?v=B5wyM_CRsqw&amp;feature=relate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youtube.com/watch?v=yclOrqEv7kw&amp;feature=related" TargetMode="External"/><Relationship Id="rId10" Type="http://schemas.openxmlformats.org/officeDocument/2006/relationships/image" Target="../media/image4.gif"/><Relationship Id="rId4" Type="http://schemas.openxmlformats.org/officeDocument/2006/relationships/hyperlink" Target="http://www.youtube.com/watch?v=wIB2gxmFR-A&amp;feature=related" TargetMode="External"/><Relationship Id="rId9" Type="http://schemas.openxmlformats.org/officeDocument/2006/relationships/hyperlink" Target="http://www.youtube.com/watch?v=ZilqYp_9-Wc&amp;feature=relat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jksciteachingideas.com/pdf/SafetyGam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Biology%20Laboratory%20Safety%20Quiz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r7roogzM8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hyperlink" Target="http://www.eyesafety.4ursafety.com/pyramex-pgs/Safety%20Goggl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5" Type="http://schemas.openxmlformats.org/officeDocument/2006/relationships/image" Target="../media/image19.gif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sciencespot.net/Media/spongebob-safety-challenge-is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hlinkClick r:id="rId3"/>
              </a:rPr>
              <a:t>Lab Safety Skills</a:t>
            </a:r>
            <a:endParaRPr lang="en-US" sz="5400" dirty="0">
              <a:hlinkClick r:id="rId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81600"/>
            <a:ext cx="8001000" cy="1371600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>
                <a:hlinkClick r:id="rId4"/>
              </a:rPr>
              <a:t>Stacy</a:t>
            </a:r>
            <a:r>
              <a:rPr lang="en-US" sz="2800" dirty="0" smtClean="0"/>
              <a:t> Duncan</a:t>
            </a:r>
          </a:p>
          <a:p>
            <a:pPr algn="r"/>
            <a:r>
              <a:rPr lang="en-US" sz="2800" dirty="0" smtClean="0"/>
              <a:t>Palm Harbor University High School</a:t>
            </a:r>
          </a:p>
          <a:p>
            <a:pPr algn="r"/>
            <a:endParaRPr lang="en-US" sz="2800" dirty="0"/>
          </a:p>
        </p:txBody>
      </p:sp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505200"/>
            <a:ext cx="1219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http://www.thesciencefair.com/Merchant2/graphics/00000001/SafetyGogleIndVent_3341_31_M2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2157023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hms.harvard.edu/orsp/coms/images/B_hazard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002" y="914400"/>
            <a:ext cx="110602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95250"/>
            <a:ext cx="7467600" cy="715962"/>
          </a:xfrm>
        </p:spPr>
        <p:txBody>
          <a:bodyPr/>
          <a:lstStyle/>
          <a:p>
            <a:r>
              <a:rPr lang="en-US" dirty="0" smtClean="0"/>
              <a:t>Activity 5: Safety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620000" cy="487375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Distribute your Lab Safety Rules. Cut and paste on page 6</a:t>
            </a:r>
          </a:p>
          <a:p>
            <a:r>
              <a:rPr lang="en-US" sz="2800" dirty="0" smtClean="0"/>
              <a:t>Each student will be given 2 scenarios. Cut and paste on page 5.  Leave room between each scenario to create a list of safety rules broken</a:t>
            </a:r>
          </a:p>
          <a:p>
            <a:r>
              <a:rPr lang="en-US" sz="2800" dirty="0" smtClean="0"/>
              <a:t>Each group with the same scenarios will group together and decide which rules were broken, and list those rules under the scenario.</a:t>
            </a:r>
          </a:p>
        </p:txBody>
      </p:sp>
      <p:pic>
        <p:nvPicPr>
          <p:cNvPr id="2050" name="Picture 2" descr="Click to show &quot;Question Mark&quot; result 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95250"/>
            <a:ext cx="9810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91400" y="70485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for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6: Science Safety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57800" cy="454342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You must pass with a 90% or better!!</a:t>
            </a:r>
          </a:p>
          <a:p>
            <a:endParaRPr lang="en-US" sz="4400" dirty="0"/>
          </a:p>
          <a:p>
            <a:r>
              <a:rPr lang="en-US" sz="4400" dirty="0" smtClean="0"/>
              <a:t>Good Luck!</a:t>
            </a:r>
            <a:endParaRPr lang="en-US" sz="4400" dirty="0"/>
          </a:p>
        </p:txBody>
      </p:sp>
      <p:sp>
        <p:nvSpPr>
          <p:cNvPr id="4" name="Document">
            <a:hlinkClick r:id="rId2" action="ppaction://hlinkfile"/>
          </p:cNvPr>
          <p:cNvSpPr>
            <a:spLocks noEditPoints="1" noChangeArrowheads="1"/>
          </p:cNvSpPr>
          <p:nvPr/>
        </p:nvSpPr>
        <p:spPr bwMode="auto">
          <a:xfrm>
            <a:off x="5943600" y="4333875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Click for sample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basic safety equipment needed for all science classrooms.</a:t>
            </a:r>
          </a:p>
          <a:p>
            <a:r>
              <a:rPr lang="en-US" dirty="0" smtClean="0"/>
              <a:t>Locate safety equipment in the classroom.</a:t>
            </a:r>
          </a:p>
          <a:p>
            <a:r>
              <a:rPr lang="en-US" dirty="0" smtClean="0"/>
              <a:t>Follow safety guidelines set by the teacher.</a:t>
            </a:r>
          </a:p>
          <a:p>
            <a:r>
              <a:rPr lang="en-US" dirty="0" smtClean="0"/>
              <a:t>Identify safety rules that have been broken.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2438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Activate Prior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62800" cy="1066800"/>
          </a:xfrm>
        </p:spPr>
        <p:txBody>
          <a:bodyPr/>
          <a:lstStyle/>
          <a:p>
            <a:r>
              <a:rPr lang="en-US" dirty="0" smtClean="0"/>
              <a:t>Page 1 of Interactive Science Notebook</a:t>
            </a:r>
          </a:p>
          <a:p>
            <a:pPr lvl="1"/>
            <a:r>
              <a:rPr lang="en-US" dirty="0" smtClean="0"/>
              <a:t>Spider 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4038600"/>
            <a:ext cx="2057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Lab Safety</a:t>
            </a:r>
            <a:endParaRPr lang="en-US" sz="2400" dirty="0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rot="5400000" flipH="1" flipV="1">
            <a:off x="3829050" y="314325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" y="4501634"/>
            <a:ext cx="3352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5361709"/>
            <a:ext cx="0" cy="1295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28855" y="4610100"/>
            <a:ext cx="304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6200000">
            <a:off x="4151120" y="316230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00272" y="424076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Glassware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866254" y="5829295"/>
            <a:ext cx="114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4901" y="4132302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Behavior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05350" y="2590800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24400" y="2895600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3176155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4501634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4529243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8800" y="4450226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00272" y="4648200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59782" y="4655758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905437" y="4677733"/>
            <a:ext cx="0" cy="182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24155" y="6273192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50135" y="5999018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50135" y="6556117"/>
            <a:ext cx="1695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Safety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1371600"/>
          </a:xfrm>
        </p:spPr>
        <p:txBody>
          <a:bodyPr/>
          <a:lstStyle/>
          <a:p>
            <a:r>
              <a:rPr lang="en-US" dirty="0" smtClean="0"/>
              <a:t>As you watch the video, write down what violations you observe</a:t>
            </a:r>
            <a:endParaRPr lang="en-US" dirty="0"/>
          </a:p>
        </p:txBody>
      </p:sp>
      <p:pic>
        <p:nvPicPr>
          <p:cNvPr id="1026" name="Picture 2" descr="http://ts2.mm.bing.net/images/thumbnail.aspx?q=1190847777725&amp;id=768f391660ca79c6e0644d7c9444110f&amp;url=http%3a%2f%2fsciencefun.files.wordpress.com%2f2006%2f10%2flab-safet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743200"/>
            <a:ext cx="4457700" cy="356616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 rot="19871353">
            <a:off x="1774356" y="3625749"/>
            <a:ext cx="5480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Click for video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 Familiarize with Safety Equipment and Classroom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Cut and paste classroom layout on page 2.</a:t>
            </a:r>
          </a:p>
          <a:p>
            <a:r>
              <a:rPr lang="en-US" sz="3200" dirty="0" smtClean="0"/>
              <a:t>Cut out icons of safety equipment.</a:t>
            </a:r>
          </a:p>
          <a:p>
            <a:r>
              <a:rPr lang="en-US" sz="3200" dirty="0" smtClean="0"/>
              <a:t>As you peruse the classroom, paste the safety equipment in the area of the classroom layout where you found the equipment.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15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fety Goggl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05" y="990600"/>
            <a:ext cx="873208" cy="47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g;base64,/9j/4AAQSkZJRgABAQAAAQABAAD/2wBDAAkGBwgHBgkIBwgKCgkLDRYPDQwMDRsUFRAWIB0iIiAdHx8kKDQsJCYxJx8fLT0tMTU3Ojo6Iys/RD84QzQ5Ojf/2wBDAQoKCg0MDRoPDxo3JR8lNzc3Nzc3Nzc3Nzc3Nzc3Nzc3Nzc3Nzc3Nzc3Nzc3Nzc3Nzc3Nzc3Nzc3Nzc3Nzc3Nzf/wAARCABkAIUDASIAAhEBAxEB/8QAHAAAAQUBAQEAAAAAAAAAAAAAAAECAwQHBggF/8QANhAAAQMDAQYEBQIFBQAAAAAAAQACAwQFEQYSITFBUWEHE3GBFCIjMqGRsRZScsHRJDNCQ+H/xAAXAQEBAQEAAAAAAAAAAAAAAAABAAID/8QAGhEBAQEBAQEBAAAAAAAAAAAAAAERAhIxIf/aAAwDAQACEQMRAD8AzFoUgCYOKeuoKhCvWi2VV3r4qKjj2pZD7NHMnspKWEuFot/8N5IaKKWyPM8sUeJo3bnSu5uby9uyz2WN8Mjo5WOY9pw5rhgg9whGIwlQpJaOnlrKqGlgbtSSvDGjuVsFl0rSWuiY6igZPM4kSzTMD3buQB4D0XN+FVj8+onu8zcshBihyOLyPmPsN3utGj82lc4xgOYd5Yf7Ln3THK3PTVquWW1FKyGU8JoAGOB7jgfcLhNQ6QuFm2pmg1NGP+6Nv2/1Dl+y2d81FVjEzTG/q4YP680x9I6KJxDhJHjcccuhTz1BdeecIWk6s0ZTz076+0M8qdrXPkp2/a8DeS3oe3BZuusBEhSoKQicN6E8jehKRApyYE4FYaT00EtVURwU7HSSyODWMbxJK27RGnILHQuaNl9S4DzpccXdB2H/AKuU8PLAaOnF4q2f6iZuKZrh9rDxd6nl29VpMINLRhnGR3zHPUrn1UlJAGOa5/VGl6LUFO4SNbFVgfTqWt3g9HdQvuwSMl3HLXd1P5RaOGQqJ51u9sq7PXSUddEY5WH2cORB5gqGhpZq6shpKZm3NM8MY3qStz1Tpyk1FQ+TUYjqGA+RUAb4z0PVp6LnPDjRlTabtNcLzG1ksOY6ZmQ7J4F/pjcPUp9J2VktkNotVNQQfbCwAux9zuJPuclW3Rg71YkaCdxUTox3QlaSCNw+beqpp5GHNPI5h7cF9HywmSujgifNM9scbBlz3nAA6krN5lOua1ndp7RpypfJPGyaZvk0+ywbRcePsBlYnldBrrUJv97fJE/NHB9OnHVvN3ud/phc7ldeZkFLlCTKFoHISISFbKtW11M24Uprw40omYZg3eSzI2vxlUwUuVht6Ktc1FWwNuFNM2ancPpFowOwxyx05Kzlz3lz+PRYVpjVNdp6f6BEtK52ZKd/A9weRW06cvdBqOjE9vlG2B9SFxG3Ge4/vwWMC+Wbw9pweau0ryW7L/1TPIdjBSwh0T/mzhZv4k74BxCaGFvEZHRWgQ4ZQS1vELNmtKxbn7cg8gVGZcbntIKuFrJB8pBUbo2uGHjhwPRMuBUa7aJxhZZ4u3mT4yC0QzODGx+bUNBwHE/aD6AZ91rDovLOCdx5rzdqW5G63+vrSctmncWf0g4b+AF05CjlLlRgpdpbSRKEwFLlIPyhNyhSUwU7KjBRlY1pJlWLfcKu2VbKugqHwTxn5XsO/wBO47KnlITuKA9F+H2pqy+WaOpvNI2BznbEc7dzZsbtrHLfu6FdXOI3DA3lZ/Y9SWGewUYhulJTiOnYx9NPI1hjIGCN/ouss1zprnboayjnZNC8EB7TxIOD+QsXdL6MY2BjKcRzUIJceylYDjehIi1zTtM/RP8AncN4UmAOKRzw3momvZtsLXDLSMHuFimu/DuW2NkuNja+aib80sH3PhHUfzN/I/K1+a4Rsfs+a3IO8ZTvNZKQ6N2HY4dUzrA8uZSglaV4n6LhpoJL7aYRExrh8XA37W5/5tHIZ4jvnqswDuS6yhO0p4KgDk9pSEuUJmcoUlMFIXJmUhKw0dtFKHKLaRtIS5QUs9wrYKOkjMk8zwyNg5kr0Vo+0w6etsVr2i4NG05/80h+4+/9guH8G9OCGmfqGrZ9SXaipARwbwc/3OWjsD1WmbDcGR4O7gOZVQuyVMMI4E9lYgljmYdnAcOIyvjUr/iGlk7QyXoOBUUlPJTTCameWvH57Fc9xp9uU7OcqPy/NYCDwKqR1hqWFmCyUDe3/Crtq6mlk+ZpdHzCdWEq6CMPc9rQHE5PdQR7UTsDd1B5L6EszZ4/MjPqOiqVNNJVxERy+VMP9uQDOye45jt+yfMvwarammli0zc3so/jXfDPDog4DaaQQT7Zz7LzaDjG9bpR65pbdcprVqMG3VkJw4v+aJ45Oa7oeO/CxjULqN19uDrYQaI1DzCQMDYzux2W+fgVAVI0qAFPaVqBOChR5QlKeU0lIgrm0QlAJSFCg9M6eulmt+i7VPNX09PRxUUe9zgMENGR65zuRp69DUMVRcqUPZQeYYaQPGHSBv3PI5ZO4DkG915n2iQAeAW5aI1rpS1aNt1PV3NkM1PDsyweW8v28knAA35J4hIx1mo7lTWGyVNzqsbMLcsbnBe8/a0dyVT0DqM6psQq6iAQzxvMUmDljnAA5HTiNxWP+JOt/wCK62KKhbLFbKbJjZJudI88XuA7bgPXqu+8EKiNmlKlrsuIrX5AGcZYzijC7G+VlLbW0RLx5k9ZHCMO4bWf8L6E9RBC2MVEjGCVwYzbIG048vVZV423eGA2uhoZGtqGyfFP2OLMbmH9S4+y4LVGsbnqVtK2tcyOOmHysiBALubj3/ZU5xPSMbYw8jAaf3XyrtdaWy1MIrZxDHMSI3ybmE8254Z9VkmmPFG4W+NlNeA6shaMNmB+q0d/5v39VY8RdfUGpLJBbqGOUubOJXyPZsjABGBzzv8AwnAv+NFRaq+ntdbSVED6zLo3CN4cTHjIJx0P7lZcFG3GMDATxwVqPapAVEE/KdR+UKPaQrUqgpc4QhDRCmoQoAlCEIRF9jTup7tpmWWW0VPleaMSMc0Oa7oSDzHVCFRKFwrqq5VktZXTPnqJXbT5Hne4qshCUUFKEIUD2qRqEKRwQhCgQoQhRf/Z"/>
          <p:cNvSpPr>
            <a:spLocks noChangeAspect="1" noChangeArrowheads="1"/>
          </p:cNvSpPr>
          <p:nvPr/>
        </p:nvSpPr>
        <p:spPr bwMode="auto">
          <a:xfrm>
            <a:off x="155575" y="-463550"/>
            <a:ext cx="11906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g;base64,/9j/4AAQSkZJRgABAQAAAQABAAD/2wBDAAkGBwgHBgkIBwgKCgkLDRYPDQwMDRsUFRAWIB0iIiAdHx8kKDQsJCYxJx8fLT0tMTU3Ojo6Iys/RD84QzQ5Ojf/2wBDAQoKCg0MDRoPDxo3JR8lNzc3Nzc3Nzc3Nzc3Nzc3Nzc3Nzc3Nzc3Nzc3Nzc3Nzc3Nzc3Nzc3Nzc3Nzc3Nzc3Nzf/wAARCABkAIUDASIAAhEBAxEB/8QAHAAAAQUBAQEAAAAAAAAAAAAAAAECAwQHBggF/8QANhAAAQMDAQYEBQIFBQAAAAAAAQACAwQFEQYSITFBUWEHE3GBFCIjMqGRsRZScsHRJDNCQ+H/xAAXAQEBAQEAAAAAAAAAAAAAAAABAAID/8QAGhEBAQEBAQEBAAAAAAAAAAAAAAERAhIxIf/aAAwDAQACEQMRAD8AzFoUgCYOKeuoKhCvWi2VV3r4qKjj2pZD7NHMnspKWEuFot/8N5IaKKWyPM8sUeJo3bnSu5uby9uyz2WN8Mjo5WOY9pw5rhgg9whGIwlQpJaOnlrKqGlgbtSSvDGjuVsFl0rSWuiY6igZPM4kSzTMD3buQB4D0XN+FVj8+onu8zcshBihyOLyPmPsN3utGj82lc4xgOYd5Yf7Ln3THK3PTVquWW1FKyGU8JoAGOB7jgfcLhNQ6QuFm2pmg1NGP+6Nv2/1Dl+y2d81FVjEzTG/q4YP680x9I6KJxDhJHjcccuhTz1BdeecIWk6s0ZTz076+0M8qdrXPkp2/a8DeS3oe3BZuusBEhSoKQicN6E8jehKRApyYE4FYaT00EtVURwU7HSSyODWMbxJK27RGnILHQuaNl9S4DzpccXdB2H/AKuU8PLAaOnF4q2f6iZuKZrh9rDxd6nl29VpMINLRhnGR3zHPUrn1UlJAGOa5/VGl6LUFO4SNbFVgfTqWt3g9HdQvuwSMl3HLXd1P5RaOGQqJ51u9sq7PXSUddEY5WH2cORB5gqGhpZq6shpKZm3NM8MY3qStz1Tpyk1FQ+TUYjqGA+RUAb4z0PVp6LnPDjRlTabtNcLzG1ksOY6ZmQ7J4F/pjcPUp9J2VktkNotVNQQfbCwAux9zuJPuclW3Rg71YkaCdxUTox3QlaSCNw+beqpp5GHNPI5h7cF9HywmSujgifNM9scbBlz3nAA6krN5lOua1ndp7RpypfJPGyaZvk0+ywbRcePsBlYnldBrrUJv97fJE/NHB9OnHVvN3ud/phc7ldeZkFLlCTKFoHISISFbKtW11M24Uprw40omYZg3eSzI2vxlUwUuVht6Ktc1FWwNuFNM2ancPpFowOwxyx05Kzlz3lz+PRYVpjVNdp6f6BEtK52ZKd/A9weRW06cvdBqOjE9vlG2B9SFxG3Ge4/vwWMC+Wbw9pweau0ryW7L/1TPIdjBSwh0T/mzhZv4k74BxCaGFvEZHRWgQ4ZQS1vELNmtKxbn7cg8gVGZcbntIKuFrJB8pBUbo2uGHjhwPRMuBUa7aJxhZZ4u3mT4yC0QzODGx+bUNBwHE/aD6AZ91rDovLOCdx5rzdqW5G63+vrSctmncWf0g4b+AF05CjlLlRgpdpbSRKEwFLlIPyhNyhSUwU7KjBRlY1pJlWLfcKu2VbKugqHwTxn5XsO/wBO47KnlITuKA9F+H2pqy+WaOpvNI2BznbEc7dzZsbtrHLfu6FdXOI3DA3lZ/Y9SWGewUYhulJTiOnYx9NPI1hjIGCN/ouss1zprnboayjnZNC8EB7TxIOD+QsXdL6MY2BjKcRzUIJceylYDjehIi1zTtM/RP8AncN4UmAOKRzw3momvZtsLXDLSMHuFimu/DuW2NkuNja+aib80sH3PhHUfzN/I/K1+a4Rsfs+a3IO8ZTvNZKQ6N2HY4dUzrA8uZSglaV4n6LhpoJL7aYRExrh8XA37W5/5tHIZ4jvnqswDuS6yhO0p4KgDk9pSEuUJmcoUlMFIXJmUhKw0dtFKHKLaRtIS5QUs9wrYKOkjMk8zwyNg5kr0Vo+0w6etsVr2i4NG05/80h+4+/9guH8G9OCGmfqGrZ9SXaipARwbwc/3OWjsD1WmbDcGR4O7gOZVQuyVMMI4E9lYgljmYdnAcOIyvjUr/iGlk7QyXoOBUUlPJTTCameWvH57Fc9xp9uU7OcqPy/NYCDwKqR1hqWFmCyUDe3/Crtq6mlk+ZpdHzCdWEq6CMPc9rQHE5PdQR7UTsDd1B5L6EszZ4/MjPqOiqVNNJVxERy+VMP9uQDOye45jt+yfMvwarammli0zc3so/jXfDPDog4DaaQQT7Zz7LzaDjG9bpR65pbdcprVqMG3VkJw4v+aJ45Oa7oeO/CxjULqN19uDrYQaI1DzCQMDYzux2W+fgVAVI0qAFPaVqBOChR5QlKeU0lIgrm0QlAJSFCg9M6eulmt+i7VPNX09PRxUUe9zgMENGR65zuRp69DUMVRcqUPZQeYYaQPGHSBv3PI5ZO4DkG915n2iQAeAW5aI1rpS1aNt1PV3NkM1PDsyweW8v28knAA35J4hIx1mo7lTWGyVNzqsbMLcsbnBe8/a0dyVT0DqM6psQq6iAQzxvMUmDljnAA5HTiNxWP+JOt/wCK62KKhbLFbKbJjZJudI88XuA7bgPXqu+8EKiNmlKlrsuIrX5AGcZYzijC7G+VlLbW0RLx5k9ZHCMO4bWf8L6E9RBC2MVEjGCVwYzbIG048vVZV423eGA2uhoZGtqGyfFP2OLMbmH9S4+y4LVGsbnqVtK2tcyOOmHysiBALubj3/ZU5xPSMbYw8jAaf3XyrtdaWy1MIrZxDHMSI3ybmE8254Z9VkmmPFG4W+NlNeA6shaMNmB+q0d/5v39VY8RdfUGpLJBbqGOUubOJXyPZsjABGBzzv8AwnAv+NFRaq+ntdbSVED6zLo3CN4cTHjIJx0P7lZcFG3GMDATxwVqPapAVEE/KdR+UKPaQrUqgpc4QhDRCmoQoAlCEIRF9jTup7tpmWWW0VPleaMSMc0Oa7oSDzHVCFRKFwrqq5VktZXTPnqJXbT5Hne4qshCUUFKEIUD2qRqEKRwQhCgQoQhRf/Z"/>
          <p:cNvSpPr>
            <a:spLocks noChangeAspect="1" noChangeArrowheads="1"/>
          </p:cNvSpPr>
          <p:nvPr/>
        </p:nvSpPr>
        <p:spPr bwMode="auto">
          <a:xfrm>
            <a:off x="307975" y="-311150"/>
            <a:ext cx="11906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ftffacoop.com/images/latex%20glov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16" y="2521527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sks-science.com/images/205165LR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817" y="881084"/>
            <a:ext cx="872835" cy="8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packagesturkey.com/files/Fire%20blanke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85" y="822614"/>
            <a:ext cx="925393" cy="85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First_aid : First Aid Kit illustration isolated over white backgroun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99" y="2178627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chdist.com/images/products/28-340_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31800"/>
            <a:ext cx="12954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tribaltattoosupplies.com/store/images/uploads/body_jewelry/gallery/Supplies/Sharps_containers/bemis2gall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64" y="5090253"/>
            <a:ext cx="984250" cy="111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0.tqn.com/d/chemistry/1/0/8/o/Fume_hood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40" y="5153456"/>
            <a:ext cx="1536123" cy="115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images1.opticsplanet.com/180-180-ffffff/opplanet-bel-art-vwr-broken-glass-disposal-carton-246531001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166" y="2521527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www.tempshield.com/images/apron/apro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439" y="5195335"/>
            <a:ext cx="759505" cy="106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t3.gstatic.com/images?q=tbn:ANd9GcT-27lpc7dfn1mjh4RtsJvzVsVfpUMFs38giAXyrvgxGEKcLzjDmQ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914" y="2731561"/>
            <a:ext cx="1062212" cy="163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8" descr="data:image/jpg;base64,/9j/4AAQSkZJRgABAQAAAQABAAD/2wBDAAkGBwgHBgkIBwgKCgkLDRYPDQwMDRsUFRAWIB0iIiAdHx8kKDQsJCYxJx8fLT0tMTU3Ojo6Iys/RD84QzQ5Ojf/2wBDAQoKCg0MDRoPDxo3JR8lNzc3Nzc3Nzc3Nzc3Nzc3Nzc3Nzc3Nzc3Nzc3Nzc3Nzc3Nzc3Nzc3Nzc3Nzc3Nzc3Nzf/wAARCACMAIwDASIAAhEBAxEB/8QAHAABAAICAwEAAAAAAAAAAAAAAAUHBAYBAgMI/8QAPBAAAQMDAgMEBwUGBwAAAAAAAQACAwQFEQYhEjFBBxNRcRQiYXKBobEjMjSRwTNCQ1JighVzorLC0fD/xAAaAQEAAgMBAAAAAAAAAAAAAAAAAwQBAgUG/8QAKREBAAIBAwIFAwUAAAAAAAAAAAECEQMEMQUSExQhQbEiYXEzUYGh0f/aAAwDAQACEQMRAD8AvFERAREQEREBEXBIHVAc4NBJ6KGvF+pLbE6SaZrGtGXFzsAD2lReu9UQ6etctTM44bsA3GXE8gFR14qrprWegMT5TBUP4ZIWbthIO5Pw8f12CwK/tco3VPcW2GqrZf3WwRkg/r8lM6a1NqC61sLJ9N1VJSv+9PUTNbwj3ccR8l66Fsdot1I2Ojhia1oAc/A4pCOZc7qc59g6LeYYYG/caB8FgeseSwcXPC7oiyCIiAiIgIiICIiAuCcc1ysC7VjaOlc9xxt1QeF3vdNbonPmlaxrRkknAWgVvapQCrZT0z5JXSSBgLW4AJOOZwtQ1LXXHWOpP8BtjuFgOZ5c5DB15eH1OFu9m7LLDb4Y3zwd/M3Du9mcSS4dccgkssPWVkm1E6GCpkp3xwvMx72Ysjdwtds5zdwMZ39i1q36GudBb2iy6ioJgJSO8pJHH74w4OGP6RjxBdlbRqugggieyN4kzg92+Q+tvyBJ2UDotkcF7gkjj7oOiLZQDsRtwnz6f981FN8W7Vqm37tGdWJ4ZlLpzXFsib6NcaWcAfdkZjPx4f1WVTa4u9knbFqa2yU8ecCeEF7CfzP1z7FadK+J8LQMHZeVbaqWsY5k0McjHDDmuaCHD2hSqjm0XCO40kdTC8PjkaHMe05DgRkFZ6wrXboLZSR0tKwRwxN4WMHIDwWagIiICIiAiIgIiIC03tAr/RbZM8k4Yxz9vYCf0W4nkq07W5HMsNcfGEt/MgIIPsQoOKmr7tP60s83DxHc4G5+bvktovt1uFZX+gWlnHJ1PRqj+x9vDo8ePeScveUvp9sjKq8TBjsmM8Dg3mfAH4KO8ziIj3WdvFO6bWjOIV3e5pm1ElPcJnvlYSHNbwgA/BYVuNRG4GhZK4sBJ4G5AHXZeNfSVwkc59LU7nJJidv8lJaXr7haKsvbTVLo3A8UXduAJxseS531TbMvXY0qaXbSITlk1bVU88barDoXHHeNGOHzHh7VbFBUCoga8dQqPfT1tU+olFBOxsjnODWwuwM+GyuHS7i6105dzLAT54VvbXtbMWcDq230dOa20/TPMJlERWnHEREBERAREQEREBVt2uQGSwV2M5EBcPbhwVkrS+0ej9LstVFyL4XgH28Jx80GudjdS2TScjMj1J5Bjzwf1U3oh7o7tqY5LmiSFzfZ6jtun/jz8NG7D6wehXOl4t2vY/h824/4LctKmGmqNVPknflzRM4SAlsbA1w/LYoMWtndV1j5ny3CJ8r28Qiq5GNB68LQ7A5HbkubWYapzIZai7vL24jbTV0mX43JJc4dMfNRw1XFI2BkGoaTu3vbGzc+QwDz5ch4+xZD75bK+nka3VUD5YntkjEfH6u5B4g0b7EjwytJj1Sxaccs29Vt0dp29UFfiZkNC3LnhocC57gOIcbiRwtGSSckOOwW2aRGLNSDwhb/ALQqtvOprWYrvTR6gjrGS03DCyKORv2gfnDuQw0BxycZL/ZtamlRi003+W36LaEcppERZYEREBERAREQEREBQWqomyUDuJuW7ZHip1R96jEtFI09WoKC7LJDQauuVCQQ0xvaDj+R4x8iVYOn7dVVkmsfR48PqKUU8PGXND3FjyD6wwB6wGRt47qtg91r7VnPcA0VDnH4PYT9VaVirJXWu+Ssne1rIuKMh59Q8LuXhutbW7ZS6el4mcTx/rQrtRU9LHa7TWUVLBW20wGrLp4miRrWkuw7qSHM8SuKiG2walkmbT0EUEdOWOp3SQ8QdxFxw3O5DSPiMHksar1TfOIh1zncP6w131BSDVV7BLm3B7XHq2NgPyatPO++F+eiavGYcVfZ3fIJ667TU9PTUJmdMyHveORrHvADeFoO4Dt/JXrp1vd0MbM54RjOMZwqRffbtUxvM9yq3+q7+M4Dl4BXZpne2w558A+ixpa3iTKDd7K21ivdOcphERTKQiIgIiICIiAiIgLEuTC+meBzIWWvOoGYnIPlrtDpbpT6t7yR4a+Z+KR0bsEAOwBnoc5W36YlmodMvk71zp5onx1Ebn57zIII94EZHx6ErD7XKGpddqSqip5ZIYpCXPZGSG8id+Q5LcLXT040peqprGiURYa4dA7c488D8lHqWiFzaUm2cfb5hUVwurI3uY6GTOeYwuaCvbODwsc3h/mws6qxucfvLrAVSm1McPReHuO79T+nlHdJHskZBRyvdgjJGAvo/SbpHWmmMzQ2UxtL2g5AdjcD4qgYz9m/J/cdz8l9Cabbw22Ef0D6KfbTE5xDk9Wpes1m9s8pZERWnHEREBERAREQEREBdZBlhC7Lg8kFL9r91qbVb3QQRRvinnbxF4PqnhcNsFSVlka/QV3c0gjuYxke6o/t0gDrKZCDlszCD8SD9QvfTUhd2b3R559xEf8ASFBq8x/Pw6Ww9Yn81+Vd1X3T7y84Suao7f3LpCVSjh6TP1s+L9k/3D9F9E2H8BF7oXzrCfsne6fovoqx/gY/JWdr7uL1rmiSREVtwxERAREQEREBERAQoiCB1PaqWvonNqoY5WjfhkaHDI3GxWjUrGxaL1CxjQ1rXBoA2AAwrMuTC+meANyCq1rpI6DT99pJuJrqgh8R4SQfEZHI+ah1vafy6HT5zaa/evyqyr5f3LpClU8bjPVdYnDxVKOHpMxNkhB+yd7pX0XY/wADH5L56tNO6tqIoGg/aODMjoCQCvoizsLKRgIxsrO2jlxeszE2rDPREVpxRERAREQEREBERAREQdXtDgQeq1LUWnPS2yGJrSXdCVt64IB5hYmsWjEt9PUtp2i1Z9VEXjs+ro2GSnhZIR/Da7f4ZwvCj7PbxJEHPjgiJH3XOyR54BCvt0bCN2hBEwcmhR+DVa8/rfv6q80Zoo0Dmz1ob3w5AOyGqxI2BjA0dAuQ0DkAF2W9axWMQq6mrfUt3WkREWzQREQEREH/2Q=="/>
          <p:cNvSpPr>
            <a:spLocks noChangeAspect="1" noChangeArrowheads="1"/>
          </p:cNvSpPr>
          <p:nvPr/>
        </p:nvSpPr>
        <p:spPr bwMode="auto">
          <a:xfrm>
            <a:off x="117475" y="-569913"/>
            <a:ext cx="1171575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2" name="Picture 30" descr="http://ecx.images-amazon.com/images/I/41P83BC0inL._SL500_AA280_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912" y="762888"/>
            <a:ext cx="1109229" cy="110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s://www.amherst.edu/media/view/75911/standard/evacplan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4" y="4753092"/>
            <a:ext cx="1514899" cy="156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4116" y="643371"/>
            <a:ext cx="10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Goggles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12272" y="533173"/>
            <a:ext cx="148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 Wash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24250" y="416997"/>
            <a:ext cx="169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 Blanket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85901" y="157429"/>
            <a:ext cx="1652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 Extinguisher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51762" y="214868"/>
            <a:ext cx="10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38154" y="3365561"/>
            <a:ext cx="198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Glass Disposal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83183" y="2152195"/>
            <a:ext cx="154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Aid Kit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3262" y="2146523"/>
            <a:ext cx="10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10723" y="2362229"/>
            <a:ext cx="1634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Safety Rules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76854" y="4817895"/>
            <a:ext cx="109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Aprons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87435" y="4653251"/>
            <a:ext cx="151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Fume Hood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1315" y="4468585"/>
            <a:ext cx="1462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Sharp’s Container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3" y="1492825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1676400" y="2400298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" y="207125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Teacher’s Desk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590550" y="347293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of Classroom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37866" y="349371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of Classroom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6477000" y="304800"/>
            <a:ext cx="9906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5400000">
            <a:off x="1524000" y="5777345"/>
            <a:ext cx="9906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47900" y="6400800"/>
            <a:ext cx="1866900" cy="36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457200"/>
            <a:ext cx="143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Door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5995555" y="2171698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4925290" y="2182088"/>
            <a:ext cx="165562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3695700" y="2171698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5400000">
            <a:off x="2382982" y="2171698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5943600" y="4343398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4800600" y="4343398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3591791" y="4353789"/>
            <a:ext cx="188421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2355274" y="4371107"/>
            <a:ext cx="1918853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Activity 4: Bikini Bottom Safety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396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 1:</a:t>
            </a:r>
          </a:p>
          <a:p>
            <a:pPr lvl="1"/>
            <a:r>
              <a:rPr lang="en-US" sz="2800" dirty="0" smtClean="0"/>
              <a:t>Cut and paste booklet on page 4</a:t>
            </a:r>
          </a:p>
          <a:p>
            <a:pPr lvl="1"/>
            <a:r>
              <a:rPr lang="en-US" sz="2800" dirty="0" smtClean="0"/>
              <a:t>Read and highlight safety infraction</a:t>
            </a:r>
          </a:p>
          <a:p>
            <a:r>
              <a:rPr lang="en-US" sz="3200" dirty="0" smtClean="0"/>
              <a:t>Part 2:</a:t>
            </a:r>
          </a:p>
          <a:p>
            <a:pPr lvl="1"/>
            <a:r>
              <a:rPr lang="en-US" sz="2800" dirty="0" smtClean="0"/>
              <a:t>Write “Lab Safety Rules!” on page 3 and for each letter come up with a word that relates to lab safety (example on next slide)</a:t>
            </a: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1320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0400" y="558233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SpongeBob for a link to the activity print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4876800"/>
            <a:ext cx="899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33700" y="50731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Lab Safety Important?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791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will complete a </a:t>
            </a:r>
            <a:r>
              <a:rPr lang="en-US" dirty="0" err="1" smtClean="0"/>
              <a:t>QuickWrite</a:t>
            </a:r>
            <a:r>
              <a:rPr lang="en-US" dirty="0" smtClean="0"/>
              <a:t> in this part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38662" y="382012"/>
            <a:ext cx="7232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4912867" y="421124"/>
            <a:ext cx="65114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</a:p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</a:p>
          <a:p>
            <a:pPr algn="ctr"/>
            <a:r>
              <a:rPr lang="en-US" sz="4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2639" y="3610034"/>
            <a:ext cx="2826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Rules!!!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55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623</Words>
  <Application>Microsoft Office PowerPoint</Application>
  <PresentationFormat>On-screen Show (4:3)</PresentationFormat>
  <Paragraphs>87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Lab Safety Skills</vt:lpstr>
      <vt:lpstr>Objectives</vt:lpstr>
      <vt:lpstr>Activity 1: Activate Prior Knowledge</vt:lpstr>
      <vt:lpstr>Activity 2: Safety Video</vt:lpstr>
      <vt:lpstr>Activity 3: Familiarize with Safety Equipment and Classroom Placement</vt:lpstr>
      <vt:lpstr>PowerPoint Presentation</vt:lpstr>
      <vt:lpstr>PowerPoint Presentation</vt:lpstr>
      <vt:lpstr>Activity 4: Bikini Bottom Safety</vt:lpstr>
      <vt:lpstr>PowerPoint Presentation</vt:lpstr>
      <vt:lpstr>Activity 5: Safety Scenarios</vt:lpstr>
      <vt:lpstr>Activity 6: Science Safety Quiz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Lab Safety</dc:title>
  <dc:creator>PCSB</dc:creator>
  <cp:lastModifiedBy>Xuser</cp:lastModifiedBy>
  <cp:revision>35</cp:revision>
  <dcterms:created xsi:type="dcterms:W3CDTF">2011-08-15T15:27:12Z</dcterms:created>
  <dcterms:modified xsi:type="dcterms:W3CDTF">2011-08-22T17:56:46Z</dcterms:modified>
</cp:coreProperties>
</file>