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sldIdLst>
    <p:sldId id="256" r:id="rId2"/>
    <p:sldId id="277" r:id="rId3"/>
    <p:sldId id="257" r:id="rId4"/>
    <p:sldId id="278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0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79"/>
          <p:cNvGrpSpPr/>
          <p:nvPr/>
        </p:nvGrpSpPr>
        <p:grpSpPr>
          <a:xfrm>
            <a:off x="796323" y="4190170"/>
            <a:ext cx="836744" cy="637309"/>
            <a:chOff x="796323" y="4190170"/>
            <a:chExt cx="836744" cy="637309"/>
          </a:xfrm>
        </p:grpSpPr>
        <p:sp>
          <p:nvSpPr>
            <p:cNvPr id="1439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40" name="Freeform 1439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3" y="4350690"/>
              <a:ext cx="207881" cy="211093"/>
              <a:chOff x="5902325" y="2266950"/>
              <a:chExt cx="820738" cy="833438"/>
            </a:xfrm>
            <a:noFill/>
          </p:grpSpPr>
          <p:sp>
            <p:nvSpPr>
              <p:cNvPr id="153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3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4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7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53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54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1781" name="Rectangle 178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780" name="Picture 1779" descr="vines15.png"/>
          <p:cNvPicPr>
            <a:picLocks noChangeAspect="1"/>
          </p:cNvPicPr>
          <p:nvPr/>
        </p:nvPicPr>
        <p:blipFill>
          <a:blip r:embed="rId2"/>
          <a:srcRect l="27271" t="11030" r="13284" b="37244"/>
          <a:stretch>
            <a:fillRect/>
          </a:stretch>
        </p:blipFill>
        <p:spPr>
          <a:xfrm>
            <a:off x="0" y="1143000"/>
            <a:ext cx="7899300" cy="565265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81000"/>
            <a:ext cx="5181600" cy="2362200"/>
          </a:xfrm>
        </p:spPr>
        <p:txBody>
          <a:bodyPr>
            <a:normAutofit/>
          </a:bodyPr>
          <a:lstStyle>
            <a:lvl1pPr algn="r">
              <a:defRPr sz="4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15000" y="3733800"/>
            <a:ext cx="3124200" cy="1600200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1000"/>
              </a:spcBef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15000" y="5486400"/>
            <a:ext cx="3124200" cy="365125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200" kern="1200" spc="100" baseline="0"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</a:lstStyle>
          <a:p>
            <a:fld id="{EE52CD3A-3FB2-47D7-AA40-281FD1F8DD24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76600" y="6528734"/>
            <a:ext cx="289560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8FFA-8B2D-432A-837A-532101A7C9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0" name="Group 1581"/>
          <p:cNvGrpSpPr/>
          <p:nvPr/>
        </p:nvGrpSpPr>
        <p:grpSpPr>
          <a:xfrm>
            <a:off x="6251867" y="408666"/>
            <a:ext cx="2490637" cy="2266611"/>
            <a:chOff x="6251867" y="408666"/>
            <a:chExt cx="2490637" cy="2266611"/>
          </a:xfrm>
        </p:grpSpPr>
        <p:sp>
          <p:nvSpPr>
            <p:cNvPr id="295" name="AutoShape 3"/>
            <p:cNvSpPr>
              <a:spLocks noChangeAspect="1" noChangeArrowheads="1" noTextEdit="1"/>
            </p:cNvSpPr>
            <p:nvPr/>
          </p:nvSpPr>
          <p:spPr bwMode="auto">
            <a:xfrm rot="1639090">
              <a:off x="6273861" y="640642"/>
              <a:ext cx="2350566" cy="1737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1" name="Freeform 300"/>
            <p:cNvSpPr>
              <a:spLocks noEditPoints="1"/>
            </p:cNvSpPr>
            <p:nvPr/>
          </p:nvSpPr>
          <p:spPr bwMode="auto">
            <a:xfrm rot="1639090">
              <a:off x="6251867" y="621277"/>
              <a:ext cx="2372225" cy="180681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  <a:alpha val="5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6" name="Freeform 295"/>
            <p:cNvSpPr>
              <a:spLocks/>
            </p:cNvSpPr>
            <p:nvPr/>
          </p:nvSpPr>
          <p:spPr bwMode="auto">
            <a:xfrm rot="1639090">
              <a:off x="6605738" y="418485"/>
              <a:ext cx="680547" cy="927914"/>
            </a:xfrm>
            <a:custGeom>
              <a:avLst/>
              <a:gdLst/>
              <a:ahLst/>
              <a:cxnLst>
                <a:cxn ang="0">
                  <a:pos x="220" y="342"/>
                </a:cxn>
                <a:cxn ang="0">
                  <a:pos x="206" y="323"/>
                </a:cxn>
                <a:cxn ang="0">
                  <a:pos x="182" y="307"/>
                </a:cxn>
                <a:cxn ang="0">
                  <a:pos x="172" y="268"/>
                </a:cxn>
                <a:cxn ang="0">
                  <a:pos x="221" y="182"/>
                </a:cxn>
                <a:cxn ang="0">
                  <a:pos x="223" y="137"/>
                </a:cxn>
                <a:cxn ang="0">
                  <a:pos x="169" y="122"/>
                </a:cxn>
                <a:cxn ang="0">
                  <a:pos x="48" y="124"/>
                </a:cxn>
                <a:cxn ang="0">
                  <a:pos x="5" y="37"/>
                </a:cxn>
                <a:cxn ang="0">
                  <a:pos x="29" y="5"/>
                </a:cxn>
                <a:cxn ang="0">
                  <a:pos x="59" y="6"/>
                </a:cxn>
                <a:cxn ang="0">
                  <a:pos x="79" y="22"/>
                </a:cxn>
                <a:cxn ang="0">
                  <a:pos x="58" y="11"/>
                </a:cxn>
                <a:cxn ang="0">
                  <a:pos x="15" y="39"/>
                </a:cxn>
                <a:cxn ang="0">
                  <a:pos x="51" y="113"/>
                </a:cxn>
                <a:cxn ang="0">
                  <a:pos x="169" y="109"/>
                </a:cxn>
                <a:cxn ang="0">
                  <a:pos x="232" y="127"/>
                </a:cxn>
                <a:cxn ang="0">
                  <a:pos x="232" y="188"/>
                </a:cxn>
                <a:cxn ang="0">
                  <a:pos x="181" y="271"/>
                </a:cxn>
                <a:cxn ang="0">
                  <a:pos x="209" y="320"/>
                </a:cxn>
                <a:cxn ang="0">
                  <a:pos x="220" y="342"/>
                </a:cxn>
              </a:cxnLst>
              <a:rect l="0" t="0" r="r" b="b"/>
              <a:pathLst>
                <a:path w="252" h="343">
                  <a:moveTo>
                    <a:pt x="220" y="342"/>
                  </a:moveTo>
                  <a:cubicBezTo>
                    <a:pt x="218" y="343"/>
                    <a:pt x="217" y="334"/>
                    <a:pt x="206" y="323"/>
                  </a:cubicBezTo>
                  <a:cubicBezTo>
                    <a:pt x="200" y="318"/>
                    <a:pt x="192" y="314"/>
                    <a:pt x="182" y="307"/>
                  </a:cubicBezTo>
                  <a:cubicBezTo>
                    <a:pt x="172" y="299"/>
                    <a:pt x="168" y="283"/>
                    <a:pt x="172" y="268"/>
                  </a:cubicBezTo>
                  <a:cubicBezTo>
                    <a:pt x="179" y="239"/>
                    <a:pt x="203" y="213"/>
                    <a:pt x="221" y="182"/>
                  </a:cubicBezTo>
                  <a:cubicBezTo>
                    <a:pt x="230" y="167"/>
                    <a:pt x="236" y="148"/>
                    <a:pt x="223" y="137"/>
                  </a:cubicBezTo>
                  <a:cubicBezTo>
                    <a:pt x="210" y="124"/>
                    <a:pt x="190" y="121"/>
                    <a:pt x="169" y="122"/>
                  </a:cubicBezTo>
                  <a:cubicBezTo>
                    <a:pt x="128" y="124"/>
                    <a:pt x="87" y="136"/>
                    <a:pt x="48" y="124"/>
                  </a:cubicBezTo>
                  <a:cubicBezTo>
                    <a:pt x="5" y="111"/>
                    <a:pt x="0" y="64"/>
                    <a:pt x="5" y="37"/>
                  </a:cubicBezTo>
                  <a:cubicBezTo>
                    <a:pt x="9" y="23"/>
                    <a:pt x="18" y="10"/>
                    <a:pt x="29" y="5"/>
                  </a:cubicBezTo>
                  <a:cubicBezTo>
                    <a:pt x="41" y="0"/>
                    <a:pt x="52" y="3"/>
                    <a:pt x="59" y="6"/>
                  </a:cubicBezTo>
                  <a:cubicBezTo>
                    <a:pt x="74" y="14"/>
                    <a:pt x="79" y="22"/>
                    <a:pt x="79" y="22"/>
                  </a:cubicBezTo>
                  <a:cubicBezTo>
                    <a:pt x="78" y="23"/>
                    <a:pt x="72" y="17"/>
                    <a:pt x="58" y="11"/>
                  </a:cubicBezTo>
                  <a:cubicBezTo>
                    <a:pt x="44" y="4"/>
                    <a:pt x="18" y="11"/>
                    <a:pt x="15" y="39"/>
                  </a:cubicBezTo>
                  <a:cubicBezTo>
                    <a:pt x="10" y="63"/>
                    <a:pt x="17" y="103"/>
                    <a:pt x="51" y="113"/>
                  </a:cubicBezTo>
                  <a:cubicBezTo>
                    <a:pt x="85" y="123"/>
                    <a:pt x="126" y="112"/>
                    <a:pt x="169" y="109"/>
                  </a:cubicBezTo>
                  <a:cubicBezTo>
                    <a:pt x="190" y="107"/>
                    <a:pt x="216" y="111"/>
                    <a:pt x="232" y="127"/>
                  </a:cubicBezTo>
                  <a:cubicBezTo>
                    <a:pt x="252" y="146"/>
                    <a:pt x="241" y="174"/>
                    <a:pt x="232" y="188"/>
                  </a:cubicBezTo>
                  <a:cubicBezTo>
                    <a:pt x="212" y="221"/>
                    <a:pt x="188" y="245"/>
                    <a:pt x="181" y="271"/>
                  </a:cubicBezTo>
                  <a:cubicBezTo>
                    <a:pt x="171" y="299"/>
                    <a:pt x="199" y="308"/>
                    <a:pt x="209" y="320"/>
                  </a:cubicBezTo>
                  <a:cubicBezTo>
                    <a:pt x="220" y="332"/>
                    <a:pt x="220" y="343"/>
                    <a:pt x="220" y="342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7" name="Freeform 296"/>
            <p:cNvSpPr>
              <a:spLocks/>
            </p:cNvSpPr>
            <p:nvPr/>
          </p:nvSpPr>
          <p:spPr bwMode="auto">
            <a:xfrm rot="1639090">
              <a:off x="6877476" y="1182164"/>
              <a:ext cx="353383" cy="941594"/>
            </a:xfrm>
            <a:custGeom>
              <a:avLst/>
              <a:gdLst/>
              <a:ahLst/>
              <a:cxnLst>
                <a:cxn ang="0">
                  <a:pos x="131" y="14"/>
                </a:cxn>
                <a:cxn ang="0">
                  <a:pos x="116" y="8"/>
                </a:cxn>
                <a:cxn ang="0">
                  <a:pos x="80" y="29"/>
                </a:cxn>
                <a:cxn ang="0">
                  <a:pos x="62" y="51"/>
                </a:cxn>
                <a:cxn ang="0">
                  <a:pos x="86" y="70"/>
                </a:cxn>
                <a:cxn ang="0">
                  <a:pos x="100" y="155"/>
                </a:cxn>
                <a:cxn ang="0">
                  <a:pos x="66" y="235"/>
                </a:cxn>
                <a:cxn ang="0">
                  <a:pos x="24" y="286"/>
                </a:cxn>
                <a:cxn ang="0">
                  <a:pos x="14" y="346"/>
                </a:cxn>
                <a:cxn ang="0">
                  <a:pos x="16" y="283"/>
                </a:cxn>
                <a:cxn ang="0">
                  <a:pos x="57" y="226"/>
                </a:cxn>
                <a:cxn ang="0">
                  <a:pos x="87" y="153"/>
                </a:cxn>
                <a:cxn ang="0">
                  <a:pos x="77" y="79"/>
                </a:cxn>
                <a:cxn ang="0">
                  <a:pos x="62" y="68"/>
                </a:cxn>
                <a:cxn ang="0">
                  <a:pos x="52" y="49"/>
                </a:cxn>
                <a:cxn ang="0">
                  <a:pos x="74" y="22"/>
                </a:cxn>
                <a:cxn ang="0">
                  <a:pos x="117" y="3"/>
                </a:cxn>
                <a:cxn ang="0">
                  <a:pos x="131" y="14"/>
                </a:cxn>
              </a:cxnLst>
              <a:rect l="0" t="0" r="r" b="b"/>
              <a:pathLst>
                <a:path w="131" h="348">
                  <a:moveTo>
                    <a:pt x="131" y="14"/>
                  </a:moveTo>
                  <a:cubicBezTo>
                    <a:pt x="131" y="15"/>
                    <a:pt x="126" y="10"/>
                    <a:pt x="116" y="8"/>
                  </a:cubicBezTo>
                  <a:cubicBezTo>
                    <a:pt x="107" y="7"/>
                    <a:pt x="93" y="15"/>
                    <a:pt x="80" y="29"/>
                  </a:cubicBezTo>
                  <a:cubicBezTo>
                    <a:pt x="74" y="35"/>
                    <a:pt x="65" y="44"/>
                    <a:pt x="62" y="51"/>
                  </a:cubicBezTo>
                  <a:cubicBezTo>
                    <a:pt x="59" y="55"/>
                    <a:pt x="75" y="61"/>
                    <a:pt x="86" y="70"/>
                  </a:cubicBezTo>
                  <a:cubicBezTo>
                    <a:pt x="109" y="92"/>
                    <a:pt x="104" y="126"/>
                    <a:pt x="100" y="155"/>
                  </a:cubicBezTo>
                  <a:cubicBezTo>
                    <a:pt x="94" y="185"/>
                    <a:pt x="85" y="214"/>
                    <a:pt x="66" y="235"/>
                  </a:cubicBezTo>
                  <a:cubicBezTo>
                    <a:pt x="46" y="253"/>
                    <a:pt x="32" y="269"/>
                    <a:pt x="24" y="286"/>
                  </a:cubicBezTo>
                  <a:cubicBezTo>
                    <a:pt x="8" y="321"/>
                    <a:pt x="16" y="346"/>
                    <a:pt x="14" y="346"/>
                  </a:cubicBezTo>
                  <a:cubicBezTo>
                    <a:pt x="13" y="348"/>
                    <a:pt x="0" y="322"/>
                    <a:pt x="16" y="283"/>
                  </a:cubicBezTo>
                  <a:cubicBezTo>
                    <a:pt x="22" y="264"/>
                    <a:pt x="39" y="243"/>
                    <a:pt x="57" y="226"/>
                  </a:cubicBezTo>
                  <a:cubicBezTo>
                    <a:pt x="73" y="208"/>
                    <a:pt x="82" y="181"/>
                    <a:pt x="87" y="153"/>
                  </a:cubicBezTo>
                  <a:cubicBezTo>
                    <a:pt x="91" y="125"/>
                    <a:pt x="95" y="94"/>
                    <a:pt x="77" y="79"/>
                  </a:cubicBezTo>
                  <a:cubicBezTo>
                    <a:pt x="74" y="75"/>
                    <a:pt x="68" y="72"/>
                    <a:pt x="62" y="68"/>
                  </a:cubicBezTo>
                  <a:cubicBezTo>
                    <a:pt x="59" y="66"/>
                    <a:pt x="48" y="59"/>
                    <a:pt x="52" y="49"/>
                  </a:cubicBezTo>
                  <a:cubicBezTo>
                    <a:pt x="58" y="35"/>
                    <a:pt x="66" y="29"/>
                    <a:pt x="74" y="22"/>
                  </a:cubicBezTo>
                  <a:cubicBezTo>
                    <a:pt x="88" y="9"/>
                    <a:pt x="105" y="0"/>
                    <a:pt x="117" y="3"/>
                  </a:cubicBezTo>
                  <a:cubicBezTo>
                    <a:pt x="129" y="8"/>
                    <a:pt x="131" y="14"/>
                    <a:pt x="131" y="14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8" name="Freeform 297"/>
            <p:cNvSpPr>
              <a:spLocks/>
            </p:cNvSpPr>
            <p:nvPr/>
          </p:nvSpPr>
          <p:spPr bwMode="auto">
            <a:xfrm rot="1639090">
              <a:off x="7357210" y="1492246"/>
              <a:ext cx="921075" cy="579092"/>
            </a:xfrm>
            <a:custGeom>
              <a:avLst/>
              <a:gdLst/>
              <a:ahLst/>
              <a:cxnLst>
                <a:cxn ang="0">
                  <a:pos x="339" y="1"/>
                </a:cxn>
                <a:cxn ang="0">
                  <a:pos x="307" y="61"/>
                </a:cxn>
                <a:cxn ang="0">
                  <a:pos x="266" y="124"/>
                </a:cxn>
                <a:cxn ang="0">
                  <a:pos x="221" y="134"/>
                </a:cxn>
                <a:cxn ang="0">
                  <a:pos x="187" y="150"/>
                </a:cxn>
                <a:cxn ang="0">
                  <a:pos x="167" y="188"/>
                </a:cxn>
                <a:cxn ang="0">
                  <a:pos x="152" y="210"/>
                </a:cxn>
                <a:cxn ang="0">
                  <a:pos x="128" y="213"/>
                </a:cxn>
                <a:cxn ang="0">
                  <a:pos x="58" y="191"/>
                </a:cxn>
                <a:cxn ang="0">
                  <a:pos x="13" y="198"/>
                </a:cxn>
                <a:cxn ang="0">
                  <a:pos x="2" y="212"/>
                </a:cxn>
                <a:cxn ang="0">
                  <a:pos x="10" y="194"/>
                </a:cxn>
                <a:cxn ang="0">
                  <a:pos x="59" y="182"/>
                </a:cxn>
                <a:cxn ang="0">
                  <a:pos x="129" y="201"/>
                </a:cxn>
                <a:cxn ang="0">
                  <a:pos x="154" y="186"/>
                </a:cxn>
                <a:cxn ang="0">
                  <a:pos x="177" y="142"/>
                </a:cxn>
                <a:cxn ang="0">
                  <a:pos x="196" y="124"/>
                </a:cxn>
                <a:cxn ang="0">
                  <a:pos x="222" y="121"/>
                </a:cxn>
                <a:cxn ang="0">
                  <a:pos x="258" y="115"/>
                </a:cxn>
                <a:cxn ang="0">
                  <a:pos x="300" y="56"/>
                </a:cxn>
                <a:cxn ang="0">
                  <a:pos x="339" y="1"/>
                </a:cxn>
              </a:cxnLst>
              <a:rect l="0" t="0" r="r" b="b"/>
              <a:pathLst>
                <a:path w="341" h="214">
                  <a:moveTo>
                    <a:pt x="339" y="1"/>
                  </a:moveTo>
                  <a:cubicBezTo>
                    <a:pt x="341" y="2"/>
                    <a:pt x="329" y="25"/>
                    <a:pt x="307" y="61"/>
                  </a:cubicBezTo>
                  <a:cubicBezTo>
                    <a:pt x="295" y="79"/>
                    <a:pt x="287" y="100"/>
                    <a:pt x="266" y="124"/>
                  </a:cubicBezTo>
                  <a:cubicBezTo>
                    <a:pt x="255" y="136"/>
                    <a:pt x="234" y="136"/>
                    <a:pt x="221" y="134"/>
                  </a:cubicBezTo>
                  <a:cubicBezTo>
                    <a:pt x="205" y="131"/>
                    <a:pt x="196" y="137"/>
                    <a:pt x="187" y="150"/>
                  </a:cubicBezTo>
                  <a:cubicBezTo>
                    <a:pt x="180" y="162"/>
                    <a:pt x="170" y="178"/>
                    <a:pt x="167" y="188"/>
                  </a:cubicBezTo>
                  <a:cubicBezTo>
                    <a:pt x="167" y="195"/>
                    <a:pt x="160" y="208"/>
                    <a:pt x="152" y="210"/>
                  </a:cubicBezTo>
                  <a:cubicBezTo>
                    <a:pt x="144" y="214"/>
                    <a:pt x="135" y="214"/>
                    <a:pt x="128" y="213"/>
                  </a:cubicBezTo>
                  <a:cubicBezTo>
                    <a:pt x="98" y="207"/>
                    <a:pt x="79" y="189"/>
                    <a:pt x="58" y="191"/>
                  </a:cubicBezTo>
                  <a:cubicBezTo>
                    <a:pt x="38" y="189"/>
                    <a:pt x="21" y="191"/>
                    <a:pt x="13" y="198"/>
                  </a:cubicBezTo>
                  <a:cubicBezTo>
                    <a:pt x="4" y="205"/>
                    <a:pt x="4" y="212"/>
                    <a:pt x="2" y="212"/>
                  </a:cubicBezTo>
                  <a:cubicBezTo>
                    <a:pt x="2" y="212"/>
                    <a:pt x="0" y="204"/>
                    <a:pt x="10" y="194"/>
                  </a:cubicBezTo>
                  <a:cubicBezTo>
                    <a:pt x="19" y="185"/>
                    <a:pt x="38" y="181"/>
                    <a:pt x="59" y="182"/>
                  </a:cubicBezTo>
                  <a:cubicBezTo>
                    <a:pt x="82" y="179"/>
                    <a:pt x="105" y="197"/>
                    <a:pt x="129" y="201"/>
                  </a:cubicBezTo>
                  <a:cubicBezTo>
                    <a:pt x="142" y="202"/>
                    <a:pt x="154" y="200"/>
                    <a:pt x="154" y="186"/>
                  </a:cubicBezTo>
                  <a:cubicBezTo>
                    <a:pt x="160" y="168"/>
                    <a:pt x="167" y="157"/>
                    <a:pt x="177" y="142"/>
                  </a:cubicBezTo>
                  <a:cubicBezTo>
                    <a:pt x="182" y="135"/>
                    <a:pt x="187" y="129"/>
                    <a:pt x="196" y="124"/>
                  </a:cubicBezTo>
                  <a:cubicBezTo>
                    <a:pt x="205" y="119"/>
                    <a:pt x="215" y="120"/>
                    <a:pt x="222" y="121"/>
                  </a:cubicBezTo>
                  <a:cubicBezTo>
                    <a:pt x="237" y="123"/>
                    <a:pt x="250" y="124"/>
                    <a:pt x="258" y="115"/>
                  </a:cubicBezTo>
                  <a:cubicBezTo>
                    <a:pt x="275" y="97"/>
                    <a:pt x="287" y="72"/>
                    <a:pt x="300" y="56"/>
                  </a:cubicBezTo>
                  <a:cubicBezTo>
                    <a:pt x="323" y="21"/>
                    <a:pt x="338" y="0"/>
                    <a:pt x="339" y="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99" name="Freeform 298"/>
            <p:cNvSpPr>
              <a:spLocks/>
            </p:cNvSpPr>
            <p:nvPr/>
          </p:nvSpPr>
          <p:spPr bwMode="auto">
            <a:xfrm rot="1639090">
              <a:off x="6315535" y="1422489"/>
              <a:ext cx="459398" cy="516395"/>
            </a:xfrm>
            <a:custGeom>
              <a:avLst/>
              <a:gdLst/>
              <a:ahLst/>
              <a:cxnLst>
                <a:cxn ang="0">
                  <a:pos x="167" y="163"/>
                </a:cxn>
                <a:cxn ang="0">
                  <a:pos x="154" y="171"/>
                </a:cxn>
                <a:cxn ang="0">
                  <a:pos x="114" y="190"/>
                </a:cxn>
                <a:cxn ang="0">
                  <a:pos x="95" y="163"/>
                </a:cxn>
                <a:cxn ang="0">
                  <a:pos x="106" y="129"/>
                </a:cxn>
                <a:cxn ang="0">
                  <a:pos x="145" y="65"/>
                </a:cxn>
                <a:cxn ang="0">
                  <a:pos x="115" y="15"/>
                </a:cxn>
                <a:cxn ang="0">
                  <a:pos x="56" y="20"/>
                </a:cxn>
                <a:cxn ang="0">
                  <a:pos x="0" y="35"/>
                </a:cxn>
                <a:cxn ang="0">
                  <a:pos x="53" y="11"/>
                </a:cxn>
                <a:cxn ang="0">
                  <a:pos x="118" y="3"/>
                </a:cxn>
                <a:cxn ang="0">
                  <a:pos x="158" y="69"/>
                </a:cxn>
                <a:cxn ang="0">
                  <a:pos x="116" y="135"/>
                </a:cxn>
                <a:cxn ang="0">
                  <a:pos x="105" y="163"/>
                </a:cxn>
                <a:cxn ang="0">
                  <a:pos x="114" y="180"/>
                </a:cxn>
                <a:cxn ang="0">
                  <a:pos x="167" y="163"/>
                </a:cxn>
              </a:cxnLst>
              <a:rect l="0" t="0" r="r" b="b"/>
              <a:pathLst>
                <a:path w="170" h="191">
                  <a:moveTo>
                    <a:pt x="167" y="163"/>
                  </a:moveTo>
                  <a:cubicBezTo>
                    <a:pt x="167" y="164"/>
                    <a:pt x="162" y="166"/>
                    <a:pt x="154" y="171"/>
                  </a:cubicBezTo>
                  <a:cubicBezTo>
                    <a:pt x="145" y="176"/>
                    <a:pt x="135" y="187"/>
                    <a:pt x="114" y="190"/>
                  </a:cubicBezTo>
                  <a:cubicBezTo>
                    <a:pt x="99" y="191"/>
                    <a:pt x="93" y="173"/>
                    <a:pt x="95" y="163"/>
                  </a:cubicBezTo>
                  <a:cubicBezTo>
                    <a:pt x="95" y="151"/>
                    <a:pt x="100" y="140"/>
                    <a:pt x="106" y="129"/>
                  </a:cubicBezTo>
                  <a:cubicBezTo>
                    <a:pt x="118" y="108"/>
                    <a:pt x="137" y="88"/>
                    <a:pt x="145" y="65"/>
                  </a:cubicBezTo>
                  <a:cubicBezTo>
                    <a:pt x="154" y="41"/>
                    <a:pt x="137" y="17"/>
                    <a:pt x="115" y="15"/>
                  </a:cubicBezTo>
                  <a:cubicBezTo>
                    <a:pt x="94" y="11"/>
                    <a:pt x="73" y="16"/>
                    <a:pt x="56" y="20"/>
                  </a:cubicBezTo>
                  <a:cubicBezTo>
                    <a:pt x="22" y="29"/>
                    <a:pt x="1" y="37"/>
                    <a:pt x="0" y="35"/>
                  </a:cubicBezTo>
                  <a:cubicBezTo>
                    <a:pt x="0" y="34"/>
                    <a:pt x="19" y="23"/>
                    <a:pt x="53" y="11"/>
                  </a:cubicBezTo>
                  <a:cubicBezTo>
                    <a:pt x="71" y="6"/>
                    <a:pt x="92" y="0"/>
                    <a:pt x="118" y="3"/>
                  </a:cubicBezTo>
                  <a:cubicBezTo>
                    <a:pt x="145" y="4"/>
                    <a:pt x="170" y="39"/>
                    <a:pt x="158" y="69"/>
                  </a:cubicBezTo>
                  <a:cubicBezTo>
                    <a:pt x="148" y="97"/>
                    <a:pt x="128" y="116"/>
                    <a:pt x="116" y="135"/>
                  </a:cubicBezTo>
                  <a:cubicBezTo>
                    <a:pt x="111" y="145"/>
                    <a:pt x="106" y="155"/>
                    <a:pt x="105" y="163"/>
                  </a:cubicBezTo>
                  <a:cubicBezTo>
                    <a:pt x="105" y="174"/>
                    <a:pt x="107" y="181"/>
                    <a:pt x="114" y="180"/>
                  </a:cubicBezTo>
                  <a:cubicBezTo>
                    <a:pt x="144" y="174"/>
                    <a:pt x="166" y="158"/>
                    <a:pt x="167" y="163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0" name="Freeform 299"/>
            <p:cNvSpPr>
              <a:spLocks/>
            </p:cNvSpPr>
            <p:nvPr/>
          </p:nvSpPr>
          <p:spPr bwMode="auto">
            <a:xfrm rot="1639090">
              <a:off x="7583789" y="1145542"/>
              <a:ext cx="989472" cy="963253"/>
            </a:xfrm>
            <a:custGeom>
              <a:avLst/>
              <a:gdLst/>
              <a:ahLst/>
              <a:cxnLst>
                <a:cxn ang="0">
                  <a:pos x="2" y="356"/>
                </a:cxn>
                <a:cxn ang="0">
                  <a:pos x="6" y="330"/>
                </a:cxn>
                <a:cxn ang="0">
                  <a:pos x="49" y="273"/>
                </a:cxn>
                <a:cxn ang="0">
                  <a:pos x="48" y="230"/>
                </a:cxn>
                <a:cxn ang="0">
                  <a:pos x="37" y="173"/>
                </a:cxn>
                <a:cxn ang="0">
                  <a:pos x="55" y="144"/>
                </a:cxn>
                <a:cxn ang="0">
                  <a:pos x="89" y="131"/>
                </a:cxn>
                <a:cxn ang="0">
                  <a:pos x="154" y="146"/>
                </a:cxn>
                <a:cxn ang="0">
                  <a:pos x="195" y="124"/>
                </a:cxn>
                <a:cxn ang="0">
                  <a:pos x="196" y="60"/>
                </a:cxn>
                <a:cxn ang="0">
                  <a:pos x="283" y="6"/>
                </a:cxn>
                <a:cxn ang="0">
                  <a:pos x="363" y="58"/>
                </a:cxn>
                <a:cxn ang="0">
                  <a:pos x="282" y="15"/>
                </a:cxn>
                <a:cxn ang="0">
                  <a:pos x="208" y="63"/>
                </a:cxn>
                <a:cxn ang="0">
                  <a:pos x="208" y="124"/>
                </a:cxn>
                <a:cxn ang="0">
                  <a:pos x="189" y="157"/>
                </a:cxn>
                <a:cxn ang="0">
                  <a:pos x="152" y="160"/>
                </a:cxn>
                <a:cxn ang="0">
                  <a:pos x="88" y="144"/>
                </a:cxn>
                <a:cxn ang="0">
                  <a:pos x="49" y="175"/>
                </a:cxn>
                <a:cxn ang="0">
                  <a:pos x="56" y="279"/>
                </a:cxn>
                <a:cxn ang="0">
                  <a:pos x="2" y="356"/>
                </a:cxn>
              </a:cxnLst>
              <a:rect l="0" t="0" r="r" b="b"/>
              <a:pathLst>
                <a:path w="366" h="356">
                  <a:moveTo>
                    <a:pt x="2" y="356"/>
                  </a:moveTo>
                  <a:cubicBezTo>
                    <a:pt x="1" y="356"/>
                    <a:pt x="0" y="346"/>
                    <a:pt x="6" y="330"/>
                  </a:cubicBezTo>
                  <a:cubicBezTo>
                    <a:pt x="12" y="314"/>
                    <a:pt x="29" y="294"/>
                    <a:pt x="49" y="273"/>
                  </a:cubicBezTo>
                  <a:cubicBezTo>
                    <a:pt x="58" y="263"/>
                    <a:pt x="52" y="247"/>
                    <a:pt x="48" y="230"/>
                  </a:cubicBezTo>
                  <a:cubicBezTo>
                    <a:pt x="45" y="214"/>
                    <a:pt x="33" y="196"/>
                    <a:pt x="37" y="173"/>
                  </a:cubicBezTo>
                  <a:cubicBezTo>
                    <a:pt x="40" y="161"/>
                    <a:pt x="47" y="151"/>
                    <a:pt x="55" y="144"/>
                  </a:cubicBezTo>
                  <a:cubicBezTo>
                    <a:pt x="63" y="136"/>
                    <a:pt x="76" y="130"/>
                    <a:pt x="89" y="131"/>
                  </a:cubicBezTo>
                  <a:cubicBezTo>
                    <a:pt x="113" y="134"/>
                    <a:pt x="131" y="146"/>
                    <a:pt x="154" y="146"/>
                  </a:cubicBezTo>
                  <a:cubicBezTo>
                    <a:pt x="177" y="150"/>
                    <a:pt x="197" y="146"/>
                    <a:pt x="195" y="124"/>
                  </a:cubicBezTo>
                  <a:cubicBezTo>
                    <a:pt x="195" y="104"/>
                    <a:pt x="190" y="81"/>
                    <a:pt x="196" y="60"/>
                  </a:cubicBezTo>
                  <a:cubicBezTo>
                    <a:pt x="206" y="15"/>
                    <a:pt x="254" y="0"/>
                    <a:pt x="283" y="6"/>
                  </a:cubicBezTo>
                  <a:cubicBezTo>
                    <a:pt x="348" y="14"/>
                    <a:pt x="366" y="60"/>
                    <a:pt x="363" y="58"/>
                  </a:cubicBezTo>
                  <a:cubicBezTo>
                    <a:pt x="362" y="61"/>
                    <a:pt x="343" y="20"/>
                    <a:pt x="282" y="15"/>
                  </a:cubicBezTo>
                  <a:cubicBezTo>
                    <a:pt x="254" y="11"/>
                    <a:pt x="216" y="26"/>
                    <a:pt x="208" y="63"/>
                  </a:cubicBezTo>
                  <a:cubicBezTo>
                    <a:pt x="203" y="82"/>
                    <a:pt x="207" y="101"/>
                    <a:pt x="208" y="124"/>
                  </a:cubicBezTo>
                  <a:cubicBezTo>
                    <a:pt x="209" y="135"/>
                    <a:pt x="203" y="152"/>
                    <a:pt x="189" y="157"/>
                  </a:cubicBezTo>
                  <a:cubicBezTo>
                    <a:pt x="176" y="162"/>
                    <a:pt x="164" y="160"/>
                    <a:pt x="152" y="160"/>
                  </a:cubicBezTo>
                  <a:cubicBezTo>
                    <a:pt x="128" y="159"/>
                    <a:pt x="106" y="146"/>
                    <a:pt x="88" y="144"/>
                  </a:cubicBezTo>
                  <a:cubicBezTo>
                    <a:pt x="70" y="142"/>
                    <a:pt x="54" y="160"/>
                    <a:pt x="49" y="175"/>
                  </a:cubicBezTo>
                  <a:cubicBezTo>
                    <a:pt x="45" y="209"/>
                    <a:pt x="78" y="246"/>
                    <a:pt x="56" y="279"/>
                  </a:cubicBezTo>
                  <a:cubicBezTo>
                    <a:pt x="9" y="319"/>
                    <a:pt x="2" y="356"/>
                    <a:pt x="2" y="356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6"/>
            <p:cNvGrpSpPr/>
            <p:nvPr/>
          </p:nvGrpSpPr>
          <p:grpSpPr>
            <a:xfrm rot="1639090">
              <a:off x="8097455" y="1179954"/>
              <a:ext cx="200631" cy="243948"/>
              <a:chOff x="6786563" y="609600"/>
              <a:chExt cx="279400" cy="339725"/>
            </a:xfrm>
            <a:solidFill>
              <a:schemeClr val="accent1">
                <a:alpha val="20000"/>
              </a:schemeClr>
            </a:solidFill>
          </p:grpSpPr>
          <p:sp>
            <p:nvSpPr>
              <p:cNvPr id="579" name="Freeform 33"/>
              <p:cNvSpPr>
                <a:spLocks/>
              </p:cNvSpPr>
              <p:nvPr/>
            </p:nvSpPr>
            <p:spPr bwMode="auto">
              <a:xfrm>
                <a:off x="6813550" y="628650"/>
                <a:ext cx="252413" cy="320675"/>
              </a:xfrm>
              <a:custGeom>
                <a:avLst/>
                <a:gdLst/>
                <a:ahLst/>
                <a:cxnLst>
                  <a:cxn ang="0">
                    <a:pos x="7" y="40"/>
                  </a:cxn>
                  <a:cxn ang="0">
                    <a:pos x="14" y="43"/>
                  </a:cxn>
                  <a:cxn ang="0">
                    <a:pos x="24" y="59"/>
                  </a:cxn>
                  <a:cxn ang="0">
                    <a:pos x="38" y="69"/>
                  </a:cxn>
                  <a:cxn ang="0">
                    <a:pos x="51" y="77"/>
                  </a:cxn>
                  <a:cxn ang="0">
                    <a:pos x="55" y="85"/>
                  </a:cxn>
                  <a:cxn ang="0">
                    <a:pos x="57" y="70"/>
                  </a:cxn>
                  <a:cxn ang="0">
                    <a:pos x="62" y="53"/>
                  </a:cxn>
                  <a:cxn ang="0">
                    <a:pos x="58" y="33"/>
                  </a:cxn>
                  <a:cxn ang="0">
                    <a:pos x="51" y="26"/>
                  </a:cxn>
                  <a:cxn ang="0">
                    <a:pos x="51" y="12"/>
                  </a:cxn>
                  <a:cxn ang="0">
                    <a:pos x="44" y="0"/>
                  </a:cxn>
                  <a:cxn ang="0">
                    <a:pos x="44" y="0"/>
                  </a:cxn>
                  <a:cxn ang="0">
                    <a:pos x="37" y="4"/>
                  </a:cxn>
                  <a:cxn ang="0">
                    <a:pos x="48" y="18"/>
                  </a:cxn>
                  <a:cxn ang="0">
                    <a:pos x="30" y="9"/>
                  </a:cxn>
                  <a:cxn ang="0">
                    <a:pos x="25" y="12"/>
                  </a:cxn>
                  <a:cxn ang="0">
                    <a:pos x="34" y="28"/>
                  </a:cxn>
                  <a:cxn ang="0">
                    <a:pos x="46" y="47"/>
                  </a:cxn>
                  <a:cxn ang="0">
                    <a:pos x="54" y="77"/>
                  </a:cxn>
                  <a:cxn ang="0">
                    <a:pos x="43" y="44"/>
                  </a:cxn>
                  <a:cxn ang="0">
                    <a:pos x="34" y="31"/>
                  </a:cxn>
                  <a:cxn ang="0">
                    <a:pos x="34" y="31"/>
                  </a:cxn>
                  <a:cxn ang="0">
                    <a:pos x="19" y="16"/>
                  </a:cxn>
                  <a:cxn ang="0">
                    <a:pos x="13" y="20"/>
                  </a:cxn>
                  <a:cxn ang="0">
                    <a:pos x="16" y="40"/>
                  </a:cxn>
                  <a:cxn ang="0">
                    <a:pos x="7" y="24"/>
                  </a:cxn>
                  <a:cxn ang="0">
                    <a:pos x="0" y="29"/>
                  </a:cxn>
                  <a:cxn ang="0">
                    <a:pos x="0" y="40"/>
                  </a:cxn>
                  <a:cxn ang="0">
                    <a:pos x="7" y="40"/>
                  </a:cxn>
                </a:cxnLst>
                <a:rect l="0" t="0" r="r" b="b"/>
                <a:pathLst>
                  <a:path w="67" h="85">
                    <a:moveTo>
                      <a:pt x="7" y="40"/>
                    </a:moveTo>
                    <a:cubicBezTo>
                      <a:pt x="10" y="37"/>
                      <a:pt x="10" y="38"/>
                      <a:pt x="14" y="43"/>
                    </a:cubicBezTo>
                    <a:cubicBezTo>
                      <a:pt x="17" y="49"/>
                      <a:pt x="20" y="54"/>
                      <a:pt x="24" y="59"/>
                    </a:cubicBezTo>
                    <a:cubicBezTo>
                      <a:pt x="28" y="64"/>
                      <a:pt x="35" y="65"/>
                      <a:pt x="38" y="69"/>
                    </a:cubicBezTo>
                    <a:cubicBezTo>
                      <a:pt x="41" y="74"/>
                      <a:pt x="47" y="72"/>
                      <a:pt x="51" y="77"/>
                    </a:cubicBezTo>
                    <a:cubicBezTo>
                      <a:pt x="55" y="82"/>
                      <a:pt x="55" y="85"/>
                      <a:pt x="55" y="85"/>
                    </a:cubicBezTo>
                    <a:cubicBezTo>
                      <a:pt x="55" y="85"/>
                      <a:pt x="59" y="77"/>
                      <a:pt x="57" y="70"/>
                    </a:cubicBezTo>
                    <a:cubicBezTo>
                      <a:pt x="56" y="63"/>
                      <a:pt x="61" y="56"/>
                      <a:pt x="62" y="53"/>
                    </a:cubicBezTo>
                    <a:cubicBezTo>
                      <a:pt x="67" y="43"/>
                      <a:pt x="58" y="33"/>
                      <a:pt x="58" y="33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26"/>
                      <a:pt x="54" y="19"/>
                      <a:pt x="51" y="12"/>
                    </a:cubicBezTo>
                    <a:cubicBezTo>
                      <a:pt x="50" y="7"/>
                      <a:pt x="46" y="2"/>
                      <a:pt x="44" y="0"/>
                    </a:cubicBezTo>
                    <a:cubicBezTo>
                      <a:pt x="44" y="0"/>
                      <a:pt x="44" y="0"/>
                      <a:pt x="44" y="0"/>
                    </a:cubicBezTo>
                    <a:cubicBezTo>
                      <a:pt x="42" y="1"/>
                      <a:pt x="39" y="3"/>
                      <a:pt x="37" y="4"/>
                    </a:cubicBezTo>
                    <a:cubicBezTo>
                      <a:pt x="44" y="11"/>
                      <a:pt x="50" y="16"/>
                      <a:pt x="48" y="18"/>
                    </a:cubicBezTo>
                    <a:cubicBezTo>
                      <a:pt x="46" y="21"/>
                      <a:pt x="39" y="16"/>
                      <a:pt x="30" y="9"/>
                    </a:cubicBezTo>
                    <a:cubicBezTo>
                      <a:pt x="29" y="10"/>
                      <a:pt x="27" y="11"/>
                      <a:pt x="25" y="12"/>
                    </a:cubicBezTo>
                    <a:cubicBezTo>
                      <a:pt x="29" y="18"/>
                      <a:pt x="33" y="24"/>
                      <a:pt x="34" y="28"/>
                    </a:cubicBezTo>
                    <a:cubicBezTo>
                      <a:pt x="39" y="34"/>
                      <a:pt x="45" y="42"/>
                      <a:pt x="46" y="47"/>
                    </a:cubicBezTo>
                    <a:cubicBezTo>
                      <a:pt x="48" y="55"/>
                      <a:pt x="54" y="77"/>
                      <a:pt x="54" y="77"/>
                    </a:cubicBezTo>
                    <a:cubicBezTo>
                      <a:pt x="54" y="77"/>
                      <a:pt x="45" y="47"/>
                      <a:pt x="43" y="44"/>
                    </a:cubicBezTo>
                    <a:cubicBezTo>
                      <a:pt x="43" y="42"/>
                      <a:pt x="38" y="37"/>
                      <a:pt x="34" y="31"/>
                    </a:cubicBezTo>
                    <a:cubicBezTo>
                      <a:pt x="34" y="31"/>
                      <a:pt x="34" y="31"/>
                      <a:pt x="34" y="31"/>
                    </a:cubicBezTo>
                    <a:cubicBezTo>
                      <a:pt x="31" y="33"/>
                      <a:pt x="25" y="26"/>
                      <a:pt x="19" y="16"/>
                    </a:cubicBezTo>
                    <a:cubicBezTo>
                      <a:pt x="17" y="18"/>
                      <a:pt x="15" y="19"/>
                      <a:pt x="13" y="20"/>
                    </a:cubicBezTo>
                    <a:cubicBezTo>
                      <a:pt x="17" y="30"/>
                      <a:pt x="19" y="39"/>
                      <a:pt x="16" y="40"/>
                    </a:cubicBezTo>
                    <a:cubicBezTo>
                      <a:pt x="14" y="41"/>
                      <a:pt x="10" y="34"/>
                      <a:pt x="7" y="24"/>
                    </a:cubicBezTo>
                    <a:cubicBezTo>
                      <a:pt x="5" y="26"/>
                      <a:pt x="2" y="27"/>
                      <a:pt x="0" y="29"/>
                    </a:cubicBezTo>
                    <a:cubicBezTo>
                      <a:pt x="0" y="33"/>
                      <a:pt x="0" y="37"/>
                      <a:pt x="0" y="40"/>
                    </a:cubicBezTo>
                    <a:cubicBezTo>
                      <a:pt x="2" y="41"/>
                      <a:pt x="5" y="41"/>
                      <a:pt x="7" y="4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0" name="Freeform 34"/>
              <p:cNvSpPr>
                <a:spLocks/>
              </p:cNvSpPr>
              <p:nvPr/>
            </p:nvSpPr>
            <p:spPr bwMode="auto">
              <a:xfrm>
                <a:off x="6786563" y="757238"/>
                <a:ext cx="4763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1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1" name="Freeform 35"/>
              <p:cNvSpPr>
                <a:spLocks/>
              </p:cNvSpPr>
              <p:nvPr/>
            </p:nvSpPr>
            <p:spPr bwMode="auto">
              <a:xfrm>
                <a:off x="6942138" y="735013"/>
                <a:ext cx="74613" cy="18415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9" y="16"/>
                  </a:cxn>
                  <a:cxn ang="0">
                    <a:pos x="20" y="49"/>
                  </a:cxn>
                  <a:cxn ang="0">
                    <a:pos x="12" y="19"/>
                  </a:cxn>
                  <a:cxn ang="0">
                    <a:pos x="0" y="0"/>
                  </a:cxn>
                  <a:cxn ang="0">
                    <a:pos x="0" y="3"/>
                  </a:cxn>
                </a:cxnLst>
                <a:rect l="0" t="0" r="r" b="b"/>
                <a:pathLst>
                  <a:path w="20" h="49">
                    <a:moveTo>
                      <a:pt x="0" y="3"/>
                    </a:moveTo>
                    <a:cubicBezTo>
                      <a:pt x="4" y="9"/>
                      <a:pt x="9" y="14"/>
                      <a:pt x="9" y="16"/>
                    </a:cubicBezTo>
                    <a:cubicBezTo>
                      <a:pt x="11" y="19"/>
                      <a:pt x="20" y="49"/>
                      <a:pt x="20" y="49"/>
                    </a:cubicBezTo>
                    <a:cubicBezTo>
                      <a:pt x="20" y="49"/>
                      <a:pt x="14" y="27"/>
                      <a:pt x="12" y="19"/>
                    </a:cubicBezTo>
                    <a:cubicBezTo>
                      <a:pt x="11" y="14"/>
                      <a:pt x="5" y="6"/>
                      <a:pt x="0" y="0"/>
                    </a:cubicBezTo>
                    <a:cubicBezTo>
                      <a:pt x="0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2" name="Freeform 36"/>
              <p:cNvSpPr>
                <a:spLocks/>
              </p:cNvSpPr>
              <p:nvPr/>
            </p:nvSpPr>
            <p:spPr bwMode="auto">
              <a:xfrm>
                <a:off x="6840538" y="704850"/>
                <a:ext cx="44450" cy="79375"/>
              </a:xfrm>
              <a:custGeom>
                <a:avLst/>
                <a:gdLst/>
                <a:ahLst/>
                <a:cxnLst>
                  <a:cxn ang="0">
                    <a:pos x="9" y="20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9" y="20"/>
                  </a:cxn>
                </a:cxnLst>
                <a:rect l="0" t="0" r="r" b="b"/>
                <a:pathLst>
                  <a:path w="12" h="21">
                    <a:moveTo>
                      <a:pt x="9" y="20"/>
                    </a:moveTo>
                    <a:cubicBezTo>
                      <a:pt x="12" y="19"/>
                      <a:pt x="10" y="10"/>
                      <a:pt x="6" y="0"/>
                    </a:cubicBezTo>
                    <a:cubicBezTo>
                      <a:pt x="4" y="1"/>
                      <a:pt x="2" y="3"/>
                      <a:pt x="0" y="4"/>
                    </a:cubicBezTo>
                    <a:cubicBezTo>
                      <a:pt x="3" y="14"/>
                      <a:pt x="7" y="21"/>
                      <a:pt x="9" y="2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3" name="Freeform 37"/>
              <p:cNvSpPr>
                <a:spLocks/>
              </p:cNvSpPr>
              <p:nvPr/>
            </p:nvSpPr>
            <p:spPr bwMode="auto">
              <a:xfrm>
                <a:off x="6884988" y="674688"/>
                <a:ext cx="57150" cy="79375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15" y="19"/>
                  </a:cxn>
                  <a:cxn ang="0">
                    <a:pos x="15" y="16"/>
                  </a:cxn>
                  <a:cxn ang="0">
                    <a:pos x="6" y="0"/>
                  </a:cxn>
                  <a:cxn ang="0">
                    <a:pos x="0" y="4"/>
                  </a:cxn>
                  <a:cxn ang="0">
                    <a:pos x="15" y="19"/>
                  </a:cxn>
                </a:cxnLst>
                <a:rect l="0" t="0" r="r" b="b"/>
                <a:pathLst>
                  <a:path w="15" h="21">
                    <a:moveTo>
                      <a:pt x="15" y="19"/>
                    </a:moveTo>
                    <a:cubicBezTo>
                      <a:pt x="15" y="19"/>
                      <a:pt x="15" y="19"/>
                      <a:pt x="15" y="19"/>
                    </a:cubicBezTo>
                    <a:cubicBezTo>
                      <a:pt x="15" y="18"/>
                      <a:pt x="15" y="17"/>
                      <a:pt x="15" y="16"/>
                    </a:cubicBezTo>
                    <a:cubicBezTo>
                      <a:pt x="14" y="12"/>
                      <a:pt x="10" y="6"/>
                      <a:pt x="6" y="0"/>
                    </a:cubicBezTo>
                    <a:cubicBezTo>
                      <a:pt x="4" y="2"/>
                      <a:pt x="2" y="3"/>
                      <a:pt x="0" y="4"/>
                    </a:cubicBezTo>
                    <a:cubicBezTo>
                      <a:pt x="6" y="14"/>
                      <a:pt x="12" y="21"/>
                      <a:pt x="15" y="1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4" name="Freeform 38"/>
              <p:cNvSpPr>
                <a:spLocks/>
              </p:cNvSpPr>
              <p:nvPr/>
            </p:nvSpPr>
            <p:spPr bwMode="auto">
              <a:xfrm>
                <a:off x="6926263" y="644525"/>
                <a:ext cx="74613" cy="63500"/>
              </a:xfrm>
              <a:custGeom>
                <a:avLst/>
                <a:gdLst/>
                <a:ahLst/>
                <a:cxnLst>
                  <a:cxn ang="0">
                    <a:pos x="18" y="14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8" y="14"/>
                  </a:cxn>
                </a:cxnLst>
                <a:rect l="0" t="0" r="r" b="b"/>
                <a:pathLst>
                  <a:path w="20" h="17">
                    <a:moveTo>
                      <a:pt x="18" y="14"/>
                    </a:moveTo>
                    <a:cubicBezTo>
                      <a:pt x="20" y="12"/>
                      <a:pt x="14" y="7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9" y="12"/>
                      <a:pt x="16" y="17"/>
                      <a:pt x="18" y="1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5" name="Freeform 39"/>
              <p:cNvSpPr>
                <a:spLocks/>
              </p:cNvSpPr>
              <p:nvPr/>
            </p:nvSpPr>
            <p:spPr bwMode="auto">
              <a:xfrm>
                <a:off x="6978650" y="609600"/>
                <a:ext cx="57150" cy="34925"/>
              </a:xfrm>
              <a:custGeom>
                <a:avLst/>
                <a:gdLst/>
                <a:ahLst/>
                <a:cxnLst>
                  <a:cxn ang="0">
                    <a:pos x="14" y="7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0" y="5"/>
                  </a:cxn>
                  <a:cxn ang="0">
                    <a:pos x="14" y="7"/>
                  </a:cxn>
                </a:cxnLst>
                <a:rect l="0" t="0" r="r" b="b"/>
                <a:pathLst>
                  <a:path w="15" h="9">
                    <a:moveTo>
                      <a:pt x="14" y="7"/>
                    </a:moveTo>
                    <a:cubicBezTo>
                      <a:pt x="15" y="5"/>
                      <a:pt x="12" y="3"/>
                      <a:pt x="7" y="0"/>
                    </a:cubicBezTo>
                    <a:cubicBezTo>
                      <a:pt x="5" y="1"/>
                      <a:pt x="2" y="3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8" y="8"/>
                      <a:pt x="13" y="9"/>
                      <a:pt x="14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86" name="Freeform 40"/>
              <p:cNvSpPr>
                <a:spLocks/>
              </p:cNvSpPr>
              <p:nvPr/>
            </p:nvSpPr>
            <p:spPr bwMode="auto">
              <a:xfrm>
                <a:off x="6786563" y="738188"/>
                <a:ext cx="26988" cy="57150"/>
              </a:xfrm>
              <a:custGeom>
                <a:avLst/>
                <a:gdLst/>
                <a:ahLst/>
                <a:cxnLst>
                  <a:cxn ang="0">
                    <a:pos x="4" y="15"/>
                  </a:cxn>
                  <a:cxn ang="0">
                    <a:pos x="7" y="11"/>
                  </a:cxn>
                  <a:cxn ang="0">
                    <a:pos x="7" y="0"/>
                  </a:cxn>
                  <a:cxn ang="0">
                    <a:pos x="0" y="5"/>
                  </a:cxn>
                  <a:cxn ang="0">
                    <a:pos x="1" y="6"/>
                  </a:cxn>
                  <a:cxn ang="0">
                    <a:pos x="4" y="15"/>
                  </a:cxn>
                </a:cxnLst>
                <a:rect l="0" t="0" r="r" b="b"/>
                <a:pathLst>
                  <a:path w="7" h="15">
                    <a:moveTo>
                      <a:pt x="4" y="15"/>
                    </a:moveTo>
                    <a:cubicBezTo>
                      <a:pt x="6" y="14"/>
                      <a:pt x="6" y="13"/>
                      <a:pt x="7" y="11"/>
                    </a:cubicBezTo>
                    <a:cubicBezTo>
                      <a:pt x="7" y="8"/>
                      <a:pt x="7" y="4"/>
                      <a:pt x="7" y="0"/>
                    </a:cubicBezTo>
                    <a:cubicBezTo>
                      <a:pt x="5" y="2"/>
                      <a:pt x="3" y="3"/>
                      <a:pt x="0" y="5"/>
                    </a:cubicBezTo>
                    <a:cubicBezTo>
                      <a:pt x="0" y="5"/>
                      <a:pt x="1" y="6"/>
                      <a:pt x="1" y="6"/>
                    </a:cubicBezTo>
                    <a:cubicBezTo>
                      <a:pt x="1" y="11"/>
                      <a:pt x="3" y="15"/>
                      <a:pt x="4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" name="Group 292"/>
            <p:cNvGrpSpPr/>
            <p:nvPr/>
          </p:nvGrpSpPr>
          <p:grpSpPr>
            <a:xfrm rot="1639090">
              <a:off x="7468524" y="2050588"/>
              <a:ext cx="608731" cy="624689"/>
              <a:chOff x="5229225" y="3265488"/>
              <a:chExt cx="847726" cy="869950"/>
            </a:xfrm>
            <a:solidFill>
              <a:schemeClr val="accent4">
                <a:alpha val="20000"/>
              </a:schemeClr>
            </a:solidFill>
          </p:grpSpPr>
          <p:sp>
            <p:nvSpPr>
              <p:cNvPr id="548" name="Freeform 52"/>
              <p:cNvSpPr>
                <a:spLocks/>
              </p:cNvSpPr>
              <p:nvPr/>
            </p:nvSpPr>
            <p:spPr bwMode="auto">
              <a:xfrm>
                <a:off x="5689600" y="3352800"/>
                <a:ext cx="228600" cy="285750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9"/>
                  </a:cxn>
                  <a:cxn ang="0">
                    <a:pos x="0" y="76"/>
                  </a:cxn>
                </a:cxnLst>
                <a:rect l="0" t="0" r="r" b="b"/>
                <a:pathLst>
                  <a:path w="61" h="76">
                    <a:moveTo>
                      <a:pt x="0" y="76"/>
                    </a:moveTo>
                    <a:cubicBezTo>
                      <a:pt x="15" y="56"/>
                      <a:pt x="31" y="48"/>
                      <a:pt x="35" y="49"/>
                    </a:cubicBezTo>
                    <a:cubicBezTo>
                      <a:pt x="56" y="23"/>
                      <a:pt x="56" y="6"/>
                      <a:pt x="15" y="59"/>
                    </a:cubicBezTo>
                    <a:cubicBezTo>
                      <a:pt x="61" y="0"/>
                      <a:pt x="40" y="13"/>
                      <a:pt x="15" y="49"/>
                    </a:cubicBezTo>
                    <a:cubicBezTo>
                      <a:pt x="13" y="56"/>
                      <a:pt x="8" y="66"/>
                      <a:pt x="0" y="7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9" name="Freeform 53"/>
              <p:cNvSpPr>
                <a:spLocks/>
              </p:cNvSpPr>
              <p:nvPr/>
            </p:nvSpPr>
            <p:spPr bwMode="auto">
              <a:xfrm>
                <a:off x="5229225" y="3736975"/>
                <a:ext cx="328613" cy="115888"/>
              </a:xfrm>
              <a:custGeom>
                <a:avLst/>
                <a:gdLst/>
                <a:ahLst/>
                <a:cxnLst>
                  <a:cxn ang="0">
                    <a:pos x="50" y="2"/>
                  </a:cxn>
                  <a:cxn ang="0">
                    <a:pos x="68" y="7"/>
                  </a:cxn>
                  <a:cxn ang="0">
                    <a:pos x="59" y="13"/>
                  </a:cxn>
                  <a:cxn ang="0">
                    <a:pos x="87" y="0"/>
                  </a:cxn>
                  <a:cxn ang="0">
                    <a:pos x="50" y="2"/>
                  </a:cxn>
                </a:cxnLst>
                <a:rect l="0" t="0" r="r" b="b"/>
                <a:pathLst>
                  <a:path w="87" h="31">
                    <a:moveTo>
                      <a:pt x="50" y="2"/>
                    </a:moveTo>
                    <a:cubicBezTo>
                      <a:pt x="15" y="14"/>
                      <a:pt x="3" y="30"/>
                      <a:pt x="68" y="7"/>
                    </a:cubicBezTo>
                    <a:cubicBezTo>
                      <a:pt x="0" y="31"/>
                      <a:pt x="20" y="28"/>
                      <a:pt x="59" y="13"/>
                    </a:cubicBezTo>
                    <a:cubicBezTo>
                      <a:pt x="65" y="9"/>
                      <a:pt x="75" y="4"/>
                      <a:pt x="87" y="0"/>
                    </a:cubicBezTo>
                    <a:cubicBezTo>
                      <a:pt x="71" y="6"/>
                      <a:pt x="57" y="5"/>
                      <a:pt x="5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0" name="Freeform 54"/>
              <p:cNvSpPr>
                <a:spLocks/>
              </p:cNvSpPr>
              <p:nvPr/>
            </p:nvSpPr>
            <p:spPr bwMode="auto">
              <a:xfrm>
                <a:off x="5414963" y="3336925"/>
                <a:ext cx="179388" cy="298450"/>
              </a:xfrm>
              <a:custGeom>
                <a:avLst/>
                <a:gdLst/>
                <a:ahLst/>
                <a:cxnLst>
                  <a:cxn ang="0">
                    <a:pos x="33" y="39"/>
                  </a:cxn>
                  <a:cxn ang="0">
                    <a:pos x="38" y="60"/>
                  </a:cxn>
                  <a:cxn ang="0">
                    <a:pos x="24" y="51"/>
                  </a:cxn>
                  <a:cxn ang="0">
                    <a:pos x="48" y="79"/>
                  </a:cxn>
                  <a:cxn ang="0">
                    <a:pos x="33" y="39"/>
                  </a:cxn>
                </a:cxnLst>
                <a:rect l="0" t="0" r="r" b="b"/>
                <a:pathLst>
                  <a:path w="48" h="79">
                    <a:moveTo>
                      <a:pt x="33" y="39"/>
                    </a:moveTo>
                    <a:cubicBezTo>
                      <a:pt x="15" y="10"/>
                      <a:pt x="2" y="3"/>
                      <a:pt x="38" y="60"/>
                    </a:cubicBezTo>
                    <a:cubicBezTo>
                      <a:pt x="0" y="0"/>
                      <a:pt x="3" y="19"/>
                      <a:pt x="24" y="51"/>
                    </a:cubicBezTo>
                    <a:cubicBezTo>
                      <a:pt x="31" y="56"/>
                      <a:pt x="40" y="65"/>
                      <a:pt x="48" y="79"/>
                    </a:cubicBezTo>
                    <a:cubicBezTo>
                      <a:pt x="37" y="60"/>
                      <a:pt x="33" y="45"/>
                      <a:pt x="33" y="3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1" name="Freeform 55"/>
              <p:cNvSpPr>
                <a:spLocks/>
              </p:cNvSpPr>
              <p:nvPr/>
            </p:nvSpPr>
            <p:spPr bwMode="auto">
              <a:xfrm>
                <a:off x="5783263" y="3830638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2" name="Freeform 56"/>
              <p:cNvSpPr>
                <a:spLocks/>
              </p:cNvSpPr>
              <p:nvPr/>
            </p:nvSpPr>
            <p:spPr bwMode="auto">
              <a:xfrm>
                <a:off x="5719763" y="3736975"/>
                <a:ext cx="333375" cy="142875"/>
              </a:xfrm>
              <a:custGeom>
                <a:avLst/>
                <a:gdLst/>
                <a:ahLst/>
                <a:cxnLst>
                  <a:cxn ang="0">
                    <a:pos x="32" y="23"/>
                  </a:cxn>
                  <a:cxn ang="0">
                    <a:pos x="21" y="8"/>
                  </a:cxn>
                  <a:cxn ang="0">
                    <a:pos x="33" y="6"/>
                  </a:cxn>
                  <a:cxn ang="0">
                    <a:pos x="0" y="0"/>
                  </a:cxn>
                  <a:cxn ang="0">
                    <a:pos x="32" y="23"/>
                  </a:cxn>
                </a:cxnLst>
                <a:rect l="0" t="0" r="r" b="b"/>
                <a:pathLst>
                  <a:path w="89" h="38">
                    <a:moveTo>
                      <a:pt x="32" y="23"/>
                    </a:moveTo>
                    <a:cubicBezTo>
                      <a:pt x="66" y="38"/>
                      <a:pt x="85" y="34"/>
                      <a:pt x="21" y="8"/>
                    </a:cubicBezTo>
                    <a:cubicBezTo>
                      <a:pt x="89" y="35"/>
                      <a:pt x="72" y="19"/>
                      <a:pt x="33" y="6"/>
                    </a:cubicBezTo>
                    <a:cubicBezTo>
                      <a:pt x="25" y="6"/>
                      <a:pt x="13" y="5"/>
                      <a:pt x="0" y="0"/>
                    </a:cubicBezTo>
                    <a:cubicBezTo>
                      <a:pt x="18" y="6"/>
                      <a:pt x="28" y="16"/>
                      <a:pt x="32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3" name="Freeform 57"/>
              <p:cNvSpPr>
                <a:spLocks/>
              </p:cNvSpPr>
              <p:nvPr/>
            </p:nvSpPr>
            <p:spPr bwMode="auto">
              <a:xfrm>
                <a:off x="5719763" y="3548063"/>
                <a:ext cx="357188" cy="131763"/>
              </a:xfrm>
              <a:custGeom>
                <a:avLst/>
                <a:gdLst/>
                <a:ahLst/>
                <a:cxnLst>
                  <a:cxn ang="0">
                    <a:pos x="38" y="32"/>
                  </a:cxn>
                  <a:cxn ang="0">
                    <a:pos x="21" y="27"/>
                  </a:cxn>
                  <a:cxn ang="0">
                    <a:pos x="22" y="23"/>
                  </a:cxn>
                  <a:cxn ang="0">
                    <a:pos x="0" y="35"/>
                  </a:cxn>
                  <a:cxn ang="0">
                    <a:pos x="38" y="32"/>
                  </a:cxn>
                </a:cxnLst>
                <a:rect l="0" t="0" r="r" b="b"/>
                <a:pathLst>
                  <a:path w="95" h="35">
                    <a:moveTo>
                      <a:pt x="38" y="32"/>
                    </a:moveTo>
                    <a:cubicBezTo>
                      <a:pt x="75" y="20"/>
                      <a:pt x="88" y="3"/>
                      <a:pt x="21" y="27"/>
                    </a:cubicBezTo>
                    <a:cubicBezTo>
                      <a:pt x="95" y="0"/>
                      <a:pt x="66" y="6"/>
                      <a:pt x="22" y="23"/>
                    </a:cubicBezTo>
                    <a:cubicBezTo>
                      <a:pt x="16" y="27"/>
                      <a:pt x="9" y="31"/>
                      <a:pt x="0" y="35"/>
                    </a:cubicBezTo>
                    <a:cubicBezTo>
                      <a:pt x="16" y="29"/>
                      <a:pt x="30" y="29"/>
                      <a:pt x="38" y="3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4" name="Freeform 58"/>
              <p:cNvSpPr>
                <a:spLocks/>
              </p:cNvSpPr>
              <p:nvPr/>
            </p:nvSpPr>
            <p:spPr bwMode="auto">
              <a:xfrm>
                <a:off x="5338763" y="3427413"/>
                <a:ext cx="169863" cy="155575"/>
              </a:xfrm>
              <a:custGeom>
                <a:avLst/>
                <a:gdLst/>
                <a:ahLst/>
                <a:cxnLst>
                  <a:cxn ang="0">
                    <a:pos x="36" y="25"/>
                  </a:cxn>
                  <a:cxn ang="0">
                    <a:pos x="45" y="41"/>
                  </a:cxn>
                  <a:cxn ang="0">
                    <a:pos x="36" y="25"/>
                  </a:cxn>
                </a:cxnLst>
                <a:rect l="0" t="0" r="r" b="b"/>
                <a:pathLst>
                  <a:path w="45" h="41">
                    <a:moveTo>
                      <a:pt x="36" y="25"/>
                    </a:moveTo>
                    <a:cubicBezTo>
                      <a:pt x="12" y="3"/>
                      <a:pt x="0" y="0"/>
                      <a:pt x="45" y="41"/>
                    </a:cubicBezTo>
                    <a:cubicBezTo>
                      <a:pt x="36" y="31"/>
                      <a:pt x="34" y="26"/>
                      <a:pt x="36" y="2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6" name="Freeform 60"/>
              <p:cNvSpPr>
                <a:spLocks/>
              </p:cNvSpPr>
              <p:nvPr/>
            </p:nvSpPr>
            <p:spPr bwMode="auto">
              <a:xfrm>
                <a:off x="5748338" y="3690938"/>
                <a:ext cx="304800" cy="4921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6"/>
                  </a:cxn>
                </a:cxnLst>
                <a:rect l="0" t="0" r="r" b="b"/>
                <a:pathLst>
                  <a:path w="81" h="13">
                    <a:moveTo>
                      <a:pt x="0" y="6"/>
                    </a:moveTo>
                    <a:cubicBezTo>
                      <a:pt x="11" y="6"/>
                      <a:pt x="18" y="7"/>
                      <a:pt x="24" y="9"/>
                    </a:cubicBezTo>
                    <a:cubicBezTo>
                      <a:pt x="81" y="13"/>
                      <a:pt x="69" y="2"/>
                      <a:pt x="36" y="0"/>
                    </a:cubicBezTo>
                    <a:cubicBezTo>
                      <a:pt x="35" y="3"/>
                      <a:pt x="24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7" name="Freeform 61"/>
              <p:cNvSpPr>
                <a:spLocks/>
              </p:cNvSpPr>
              <p:nvPr/>
            </p:nvSpPr>
            <p:spPr bwMode="auto">
              <a:xfrm>
                <a:off x="5843588" y="3725863"/>
                <a:ext cx="214313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7" h="11">
                    <a:moveTo>
                      <a:pt x="9" y="7"/>
                    </a:moveTo>
                    <a:cubicBezTo>
                      <a:pt x="42" y="11"/>
                      <a:pt x="57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8" name="Freeform 62"/>
              <p:cNvSpPr>
                <a:spLocks/>
              </p:cNvSpPr>
              <p:nvPr/>
            </p:nvSpPr>
            <p:spPr bwMode="auto">
              <a:xfrm>
                <a:off x="5673725" y="3811588"/>
                <a:ext cx="101600" cy="282575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5">
                    <a:moveTo>
                      <a:pt x="4" y="36"/>
                    </a:moveTo>
                    <a:cubicBezTo>
                      <a:pt x="14" y="66"/>
                      <a:pt x="27" y="75"/>
                      <a:pt x="10" y="23"/>
                    </a:cubicBezTo>
                    <a:cubicBezTo>
                      <a:pt x="7" y="18"/>
                      <a:pt x="4" y="11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59" name="Freeform 63"/>
              <p:cNvSpPr>
                <a:spLocks/>
              </p:cNvSpPr>
              <p:nvPr/>
            </p:nvSpPr>
            <p:spPr bwMode="auto">
              <a:xfrm>
                <a:off x="5335588" y="3432175"/>
                <a:ext cx="217488" cy="198438"/>
              </a:xfrm>
              <a:custGeom>
                <a:avLst/>
                <a:gdLst/>
                <a:ahLst/>
                <a:cxnLst>
                  <a:cxn ang="0">
                    <a:pos x="58" y="53"/>
                  </a:cxn>
                  <a:cxn ang="0">
                    <a:pos x="46" y="41"/>
                  </a:cxn>
                  <a:cxn ang="0">
                    <a:pos x="27" y="36"/>
                  </a:cxn>
                  <a:cxn ang="0">
                    <a:pos x="58" y="53"/>
                  </a:cxn>
                </a:cxnLst>
                <a:rect l="0" t="0" r="r" b="b"/>
                <a:pathLst>
                  <a:path w="58" h="53">
                    <a:moveTo>
                      <a:pt x="58" y="53"/>
                    </a:moveTo>
                    <a:cubicBezTo>
                      <a:pt x="53" y="48"/>
                      <a:pt x="49" y="44"/>
                      <a:pt x="46" y="41"/>
                    </a:cubicBezTo>
                    <a:cubicBezTo>
                      <a:pt x="0" y="0"/>
                      <a:pt x="2" y="15"/>
                      <a:pt x="27" y="36"/>
                    </a:cubicBezTo>
                    <a:cubicBezTo>
                      <a:pt x="28" y="32"/>
                      <a:pt x="38" y="34"/>
                      <a:pt x="58" y="5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0" name="Freeform 64"/>
              <p:cNvSpPr>
                <a:spLocks/>
              </p:cNvSpPr>
              <p:nvPr/>
            </p:nvSpPr>
            <p:spPr bwMode="auto">
              <a:xfrm>
                <a:off x="5237163" y="3673475"/>
                <a:ext cx="285750" cy="47625"/>
              </a:xfrm>
              <a:custGeom>
                <a:avLst/>
                <a:gdLst/>
                <a:ahLst/>
                <a:cxnLst>
                  <a:cxn ang="0">
                    <a:pos x="76" y="7"/>
                  </a:cxn>
                  <a:cxn ang="0">
                    <a:pos x="49" y="3"/>
                  </a:cxn>
                  <a:cxn ang="0">
                    <a:pos x="42" y="13"/>
                  </a:cxn>
                  <a:cxn ang="0">
                    <a:pos x="76" y="7"/>
                  </a:cxn>
                </a:cxnLst>
                <a:rect l="0" t="0" r="r" b="b"/>
                <a:pathLst>
                  <a:path w="76" h="13">
                    <a:moveTo>
                      <a:pt x="76" y="7"/>
                    </a:moveTo>
                    <a:cubicBezTo>
                      <a:pt x="64" y="7"/>
                      <a:pt x="55" y="5"/>
                      <a:pt x="49" y="3"/>
                    </a:cubicBezTo>
                    <a:cubicBezTo>
                      <a:pt x="0" y="0"/>
                      <a:pt x="12" y="10"/>
                      <a:pt x="42" y="13"/>
                    </a:cubicBezTo>
                    <a:cubicBezTo>
                      <a:pt x="44" y="9"/>
                      <a:pt x="54" y="6"/>
                      <a:pt x="76" y="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1" name="Freeform 65"/>
              <p:cNvSpPr>
                <a:spLocks/>
              </p:cNvSpPr>
              <p:nvPr/>
            </p:nvSpPr>
            <p:spPr bwMode="auto">
              <a:xfrm>
                <a:off x="5237163" y="3646488"/>
                <a:ext cx="180975" cy="38100"/>
              </a:xfrm>
              <a:custGeom>
                <a:avLst/>
                <a:gdLst/>
                <a:ahLst/>
                <a:cxnLst>
                  <a:cxn ang="0">
                    <a:pos x="45" y="3"/>
                  </a:cxn>
                  <a:cxn ang="0">
                    <a:pos x="48" y="10"/>
                  </a:cxn>
                  <a:cxn ang="0">
                    <a:pos x="45" y="3"/>
                  </a:cxn>
                </a:cxnLst>
                <a:rect l="0" t="0" r="r" b="b"/>
                <a:pathLst>
                  <a:path w="48" h="10">
                    <a:moveTo>
                      <a:pt x="45" y="3"/>
                    </a:moveTo>
                    <a:cubicBezTo>
                      <a:pt x="13" y="0"/>
                      <a:pt x="0" y="4"/>
                      <a:pt x="48" y="10"/>
                    </a:cubicBezTo>
                    <a:cubicBezTo>
                      <a:pt x="40" y="7"/>
                      <a:pt x="40" y="4"/>
                      <a:pt x="45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2" name="Freeform 66"/>
              <p:cNvSpPr>
                <a:spLocks/>
              </p:cNvSpPr>
              <p:nvPr/>
            </p:nvSpPr>
            <p:spPr bwMode="auto">
              <a:xfrm>
                <a:off x="5715000" y="3902075"/>
                <a:ext cx="68263" cy="1889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3" name="Freeform 67"/>
              <p:cNvSpPr>
                <a:spLocks/>
              </p:cNvSpPr>
              <p:nvPr/>
            </p:nvSpPr>
            <p:spPr bwMode="auto">
              <a:xfrm>
                <a:off x="5624513" y="3265488"/>
                <a:ext cx="60325" cy="358775"/>
              </a:xfrm>
              <a:custGeom>
                <a:avLst/>
                <a:gdLst/>
                <a:ahLst/>
                <a:cxnLst>
                  <a:cxn ang="0">
                    <a:pos x="5" y="95"/>
                  </a:cxn>
                  <a:cxn ang="0">
                    <a:pos x="9" y="70"/>
                  </a:cxn>
                  <a:cxn ang="0">
                    <a:pos x="0" y="63"/>
                  </a:cxn>
                  <a:cxn ang="0">
                    <a:pos x="5" y="95"/>
                  </a:cxn>
                </a:cxnLst>
                <a:rect l="0" t="0" r="r" b="b"/>
                <a:pathLst>
                  <a:path w="16" h="95">
                    <a:moveTo>
                      <a:pt x="5" y="95"/>
                    </a:moveTo>
                    <a:cubicBezTo>
                      <a:pt x="5" y="85"/>
                      <a:pt x="7" y="76"/>
                      <a:pt x="9" y="70"/>
                    </a:cubicBezTo>
                    <a:cubicBezTo>
                      <a:pt x="16" y="0"/>
                      <a:pt x="1" y="22"/>
                      <a:pt x="0" y="63"/>
                    </a:cubicBezTo>
                    <a:cubicBezTo>
                      <a:pt x="3" y="71"/>
                      <a:pt x="6" y="81"/>
                      <a:pt x="5" y="9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4" name="Freeform 68"/>
              <p:cNvSpPr>
                <a:spLocks/>
              </p:cNvSpPr>
              <p:nvPr/>
            </p:nvSpPr>
            <p:spPr bwMode="auto">
              <a:xfrm>
                <a:off x="5503863" y="3311525"/>
                <a:ext cx="95250" cy="217488"/>
              </a:xfrm>
              <a:custGeom>
                <a:avLst/>
                <a:gdLst/>
                <a:ahLst/>
                <a:cxnLst>
                  <a:cxn ang="0">
                    <a:pos x="25" y="42"/>
                  </a:cxn>
                  <a:cxn ang="0">
                    <a:pos x="20" y="58"/>
                  </a:cxn>
                  <a:cxn ang="0">
                    <a:pos x="25" y="42"/>
                  </a:cxn>
                </a:cxnLst>
                <a:rect l="0" t="0" r="r" b="b"/>
                <a:pathLst>
                  <a:path w="25" h="58">
                    <a:moveTo>
                      <a:pt x="25" y="42"/>
                    </a:moveTo>
                    <a:cubicBezTo>
                      <a:pt x="14" y="10"/>
                      <a:pt x="0" y="0"/>
                      <a:pt x="20" y="58"/>
                    </a:cubicBezTo>
                    <a:cubicBezTo>
                      <a:pt x="17" y="43"/>
                      <a:pt x="21" y="39"/>
                      <a:pt x="25" y="4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5" name="Freeform 69"/>
              <p:cNvSpPr>
                <a:spLocks/>
              </p:cNvSpPr>
              <p:nvPr/>
            </p:nvSpPr>
            <p:spPr bwMode="auto">
              <a:xfrm>
                <a:off x="5824538" y="3487738"/>
                <a:ext cx="184150" cy="131763"/>
              </a:xfrm>
              <a:custGeom>
                <a:avLst/>
                <a:gdLst/>
                <a:ahLst/>
                <a:cxnLst>
                  <a:cxn ang="0">
                    <a:pos x="0" y="35"/>
                  </a:cxn>
                  <a:cxn ang="0">
                    <a:pos x="7" y="24"/>
                  </a:cxn>
                  <a:cxn ang="0">
                    <a:pos x="0" y="35"/>
                  </a:cxn>
                </a:cxnLst>
                <a:rect l="0" t="0" r="r" b="b"/>
                <a:pathLst>
                  <a:path w="49" h="35">
                    <a:moveTo>
                      <a:pt x="0" y="35"/>
                    </a:moveTo>
                    <a:cubicBezTo>
                      <a:pt x="33" y="17"/>
                      <a:pt x="49" y="0"/>
                      <a:pt x="7" y="24"/>
                    </a:cubicBezTo>
                    <a:cubicBezTo>
                      <a:pt x="9" y="25"/>
                      <a:pt x="7" y="30"/>
                      <a:pt x="0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6" name="Freeform 70"/>
              <p:cNvSpPr>
                <a:spLocks/>
              </p:cNvSpPr>
              <p:nvPr/>
            </p:nvSpPr>
            <p:spPr bwMode="auto">
              <a:xfrm>
                <a:off x="5297488" y="3811588"/>
                <a:ext cx="176213" cy="114300"/>
              </a:xfrm>
              <a:custGeom>
                <a:avLst/>
                <a:gdLst/>
                <a:ahLst/>
                <a:cxnLst>
                  <a:cxn ang="0">
                    <a:pos x="47" y="0"/>
                  </a:cxn>
                  <a:cxn ang="0">
                    <a:pos x="39" y="12"/>
                  </a:cxn>
                  <a:cxn ang="0">
                    <a:pos x="47" y="0"/>
                  </a:cxn>
                </a:cxnLst>
                <a:rect l="0" t="0" r="r" b="b"/>
                <a:pathLst>
                  <a:path w="47" h="30">
                    <a:moveTo>
                      <a:pt x="47" y="0"/>
                    </a:moveTo>
                    <a:cubicBezTo>
                      <a:pt x="0" y="30"/>
                      <a:pt x="13" y="29"/>
                      <a:pt x="39" y="12"/>
                    </a:cubicBezTo>
                    <a:cubicBezTo>
                      <a:pt x="36" y="12"/>
                      <a:pt x="37" y="7"/>
                      <a:pt x="4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7" name="Freeform 71"/>
              <p:cNvSpPr>
                <a:spLocks/>
              </p:cNvSpPr>
              <p:nvPr/>
            </p:nvSpPr>
            <p:spPr bwMode="auto">
              <a:xfrm>
                <a:off x="5659438" y="3287713"/>
                <a:ext cx="44450" cy="238125"/>
              </a:xfrm>
              <a:custGeom>
                <a:avLst/>
                <a:gdLst/>
                <a:ahLst/>
                <a:cxnLst>
                  <a:cxn ang="0">
                    <a:pos x="9" y="48"/>
                  </a:cxn>
                  <a:cxn ang="0">
                    <a:pos x="0" y="63"/>
                  </a:cxn>
                  <a:cxn ang="0">
                    <a:pos x="9" y="48"/>
                  </a:cxn>
                </a:cxnLst>
                <a:rect l="0" t="0" r="r" b="b"/>
                <a:pathLst>
                  <a:path w="12" h="63">
                    <a:moveTo>
                      <a:pt x="9" y="48"/>
                    </a:moveTo>
                    <a:cubicBezTo>
                      <a:pt x="12" y="14"/>
                      <a:pt x="7" y="0"/>
                      <a:pt x="0" y="63"/>
                    </a:cubicBezTo>
                    <a:cubicBezTo>
                      <a:pt x="3" y="56"/>
                      <a:pt x="6" y="50"/>
                      <a:pt x="9" y="4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8" name="Freeform 72"/>
              <p:cNvSpPr>
                <a:spLocks/>
              </p:cNvSpPr>
              <p:nvPr/>
            </p:nvSpPr>
            <p:spPr bwMode="auto">
              <a:xfrm>
                <a:off x="5349875" y="3770313"/>
                <a:ext cx="230188" cy="260350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35" y="21"/>
                  </a:cxn>
                  <a:cxn ang="0">
                    <a:pos x="48" y="15"/>
                  </a:cxn>
                  <a:cxn ang="0">
                    <a:pos x="45" y="29"/>
                  </a:cxn>
                  <a:cxn ang="0">
                    <a:pos x="61" y="0"/>
                  </a:cxn>
                </a:cxnLst>
                <a:rect l="0" t="0" r="r" b="b"/>
                <a:pathLst>
                  <a:path w="61" h="69">
                    <a:moveTo>
                      <a:pt x="61" y="0"/>
                    </a:moveTo>
                    <a:cubicBezTo>
                      <a:pt x="52" y="10"/>
                      <a:pt x="42" y="17"/>
                      <a:pt x="35" y="21"/>
                    </a:cubicBezTo>
                    <a:cubicBezTo>
                      <a:pt x="7" y="49"/>
                      <a:pt x="1" y="69"/>
                      <a:pt x="48" y="15"/>
                    </a:cubicBezTo>
                    <a:cubicBezTo>
                      <a:pt x="0" y="69"/>
                      <a:pt x="19" y="60"/>
                      <a:pt x="45" y="29"/>
                    </a:cubicBezTo>
                    <a:cubicBezTo>
                      <a:pt x="47" y="21"/>
                      <a:pt x="52" y="11"/>
                      <a:pt x="6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69" name="Freeform 73"/>
              <p:cNvSpPr>
                <a:spLocks/>
              </p:cNvSpPr>
              <p:nvPr/>
            </p:nvSpPr>
            <p:spPr bwMode="auto">
              <a:xfrm>
                <a:off x="5730875" y="3476625"/>
                <a:ext cx="269875" cy="161925"/>
              </a:xfrm>
              <a:custGeom>
                <a:avLst/>
                <a:gdLst/>
                <a:ahLst/>
                <a:cxnLst>
                  <a:cxn ang="0">
                    <a:pos x="31" y="27"/>
                  </a:cxn>
                  <a:cxn ang="0">
                    <a:pos x="19" y="27"/>
                  </a:cxn>
                  <a:cxn ang="0">
                    <a:pos x="0" y="43"/>
                  </a:cxn>
                  <a:cxn ang="0">
                    <a:pos x="31" y="27"/>
                  </a:cxn>
                </a:cxnLst>
                <a:rect l="0" t="0" r="r" b="b"/>
                <a:pathLst>
                  <a:path w="72" h="43">
                    <a:moveTo>
                      <a:pt x="31" y="27"/>
                    </a:moveTo>
                    <a:cubicBezTo>
                      <a:pt x="72" y="0"/>
                      <a:pt x="50" y="6"/>
                      <a:pt x="19" y="27"/>
                    </a:cubicBezTo>
                    <a:cubicBezTo>
                      <a:pt x="15" y="31"/>
                      <a:pt x="9" y="37"/>
                      <a:pt x="0" y="43"/>
                    </a:cubicBezTo>
                    <a:cubicBezTo>
                      <a:pt x="17" y="30"/>
                      <a:pt x="27" y="26"/>
                      <a:pt x="31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0" name="Freeform 74"/>
              <p:cNvSpPr>
                <a:spLocks/>
              </p:cNvSpPr>
              <p:nvPr/>
            </p:nvSpPr>
            <p:spPr bwMode="auto">
              <a:xfrm>
                <a:off x="5722938" y="3781425"/>
                <a:ext cx="228600" cy="200025"/>
              </a:xfrm>
              <a:custGeom>
                <a:avLst/>
                <a:gdLst/>
                <a:ahLst/>
                <a:cxnLst>
                  <a:cxn ang="0">
                    <a:pos x="22" y="28"/>
                  </a:cxn>
                  <a:cxn ang="0">
                    <a:pos x="16" y="13"/>
                  </a:cxn>
                  <a:cxn ang="0">
                    <a:pos x="0" y="0"/>
                  </a:cxn>
                  <a:cxn ang="0">
                    <a:pos x="22" y="28"/>
                  </a:cxn>
                </a:cxnLst>
                <a:rect l="0" t="0" r="r" b="b"/>
                <a:pathLst>
                  <a:path w="61" h="53">
                    <a:moveTo>
                      <a:pt x="22" y="28"/>
                    </a:moveTo>
                    <a:cubicBezTo>
                      <a:pt x="47" y="50"/>
                      <a:pt x="61" y="53"/>
                      <a:pt x="16" y="13"/>
                    </a:cubicBezTo>
                    <a:cubicBezTo>
                      <a:pt x="12" y="10"/>
                      <a:pt x="6" y="6"/>
                      <a:pt x="0" y="0"/>
                    </a:cubicBezTo>
                    <a:cubicBezTo>
                      <a:pt x="16" y="15"/>
                      <a:pt x="23" y="24"/>
                      <a:pt x="22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1" name="Freeform 75"/>
              <p:cNvSpPr>
                <a:spLocks/>
              </p:cNvSpPr>
              <p:nvPr/>
            </p:nvSpPr>
            <p:spPr bwMode="auto">
              <a:xfrm>
                <a:off x="5470525" y="3811588"/>
                <a:ext cx="128588" cy="27940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30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30" y="12"/>
                    </a:cubicBezTo>
                    <a:cubicBezTo>
                      <a:pt x="5" y="74"/>
                      <a:pt x="15" y="66"/>
                      <a:pt x="28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2" name="Freeform 76"/>
              <p:cNvSpPr>
                <a:spLocks/>
              </p:cNvSpPr>
              <p:nvPr/>
            </p:nvSpPr>
            <p:spPr bwMode="auto">
              <a:xfrm>
                <a:off x="5500688" y="3306763"/>
                <a:ext cx="98425" cy="293688"/>
              </a:xfrm>
              <a:custGeom>
                <a:avLst/>
                <a:gdLst/>
                <a:ahLst/>
                <a:cxnLst>
                  <a:cxn ang="0">
                    <a:pos x="14" y="49"/>
                  </a:cxn>
                  <a:cxn ang="0">
                    <a:pos x="26" y="78"/>
                  </a:cxn>
                  <a:cxn ang="0">
                    <a:pos x="21" y="59"/>
                  </a:cxn>
                  <a:cxn ang="0">
                    <a:pos x="14" y="49"/>
                  </a:cxn>
                </a:cxnLst>
                <a:rect l="0" t="0" r="r" b="b"/>
                <a:pathLst>
                  <a:path w="26" h="78">
                    <a:moveTo>
                      <a:pt x="14" y="49"/>
                    </a:moveTo>
                    <a:cubicBezTo>
                      <a:pt x="17" y="54"/>
                      <a:pt x="21" y="63"/>
                      <a:pt x="26" y="78"/>
                    </a:cubicBezTo>
                    <a:cubicBezTo>
                      <a:pt x="24" y="70"/>
                      <a:pt x="22" y="64"/>
                      <a:pt x="21" y="59"/>
                    </a:cubicBezTo>
                    <a:cubicBezTo>
                      <a:pt x="0" y="0"/>
                      <a:pt x="2" y="15"/>
                      <a:pt x="14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3" name="Freeform 77"/>
              <p:cNvSpPr>
                <a:spLocks/>
              </p:cNvSpPr>
              <p:nvPr/>
            </p:nvSpPr>
            <p:spPr bwMode="auto">
              <a:xfrm>
                <a:off x="5294313" y="3767138"/>
                <a:ext cx="247650" cy="153988"/>
              </a:xfrm>
              <a:custGeom>
                <a:avLst/>
                <a:gdLst/>
                <a:ahLst/>
                <a:cxnLst>
                  <a:cxn ang="0">
                    <a:pos x="33" y="13"/>
                  </a:cxn>
                  <a:cxn ang="0">
                    <a:pos x="48" y="11"/>
                  </a:cxn>
                  <a:cxn ang="0">
                    <a:pos x="66" y="0"/>
                  </a:cxn>
                  <a:cxn ang="0">
                    <a:pos x="33" y="13"/>
                  </a:cxn>
                </a:cxnLst>
                <a:rect l="0" t="0" r="r" b="b"/>
                <a:pathLst>
                  <a:path w="66" h="41">
                    <a:moveTo>
                      <a:pt x="33" y="13"/>
                    </a:moveTo>
                    <a:cubicBezTo>
                      <a:pt x="6" y="30"/>
                      <a:pt x="0" y="41"/>
                      <a:pt x="48" y="11"/>
                    </a:cubicBezTo>
                    <a:cubicBezTo>
                      <a:pt x="52" y="8"/>
                      <a:pt x="58" y="4"/>
                      <a:pt x="66" y="0"/>
                    </a:cubicBezTo>
                    <a:cubicBezTo>
                      <a:pt x="41" y="15"/>
                      <a:pt x="31" y="17"/>
                      <a:pt x="33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4" name="Freeform 78"/>
              <p:cNvSpPr>
                <a:spLocks/>
              </p:cNvSpPr>
              <p:nvPr/>
            </p:nvSpPr>
            <p:spPr bwMode="auto">
              <a:xfrm>
                <a:off x="5676900" y="3317875"/>
                <a:ext cx="117475" cy="282575"/>
              </a:xfrm>
              <a:custGeom>
                <a:avLst/>
                <a:gdLst/>
                <a:ahLst/>
                <a:cxnLst>
                  <a:cxn ang="0">
                    <a:pos x="12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2" y="49"/>
                  </a:cxn>
                </a:cxnLst>
                <a:rect l="0" t="0" r="r" b="b"/>
                <a:pathLst>
                  <a:path w="31" h="75">
                    <a:moveTo>
                      <a:pt x="12" y="49"/>
                    </a:moveTo>
                    <a:cubicBezTo>
                      <a:pt x="31" y="0"/>
                      <a:pt x="19" y="11"/>
                      <a:pt x="8" y="42"/>
                    </a:cubicBezTo>
                    <a:cubicBezTo>
                      <a:pt x="8" y="47"/>
                      <a:pt x="6" y="58"/>
                      <a:pt x="0" y="75"/>
                    </a:cubicBezTo>
                    <a:cubicBezTo>
                      <a:pt x="5" y="62"/>
                      <a:pt x="9" y="53"/>
                      <a:pt x="12" y="4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5" name="Freeform 79"/>
              <p:cNvSpPr>
                <a:spLocks/>
              </p:cNvSpPr>
              <p:nvPr/>
            </p:nvSpPr>
            <p:spPr bwMode="auto">
              <a:xfrm>
                <a:off x="5580063" y="3792538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9" y="31"/>
                      <a:pt x="4" y="37"/>
                    </a:cubicBezTo>
                    <a:cubicBezTo>
                      <a:pt x="0" y="73"/>
                      <a:pt x="6" y="89"/>
                      <a:pt x="13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6" name="Freeform 80"/>
              <p:cNvSpPr>
                <a:spLocks/>
              </p:cNvSpPr>
              <p:nvPr/>
            </p:nvSpPr>
            <p:spPr bwMode="auto">
              <a:xfrm>
                <a:off x="5726113" y="3322638"/>
                <a:ext cx="76200" cy="176213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20" y="0"/>
                      <a:pt x="0" y="47"/>
                    </a:cubicBezTo>
                    <a:cubicBezTo>
                      <a:pt x="4" y="41"/>
                      <a:pt x="7" y="42"/>
                      <a:pt x="7" y="4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7" name="Freeform 81"/>
              <p:cNvSpPr>
                <a:spLocks/>
              </p:cNvSpPr>
              <p:nvPr/>
            </p:nvSpPr>
            <p:spPr bwMode="auto">
              <a:xfrm>
                <a:off x="5681663" y="3781425"/>
                <a:ext cx="187325" cy="2905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6" y="33"/>
                  </a:cxn>
                  <a:cxn ang="0">
                    <a:pos x="13" y="17"/>
                  </a:cxn>
                  <a:cxn ang="0">
                    <a:pos x="28" y="28"/>
                  </a:cxn>
                  <a:cxn ang="0">
                    <a:pos x="0" y="0"/>
                  </a:cxn>
                </a:cxnLst>
                <a:rect l="0" t="0" r="r" b="b"/>
                <a:pathLst>
                  <a:path w="50" h="77">
                    <a:moveTo>
                      <a:pt x="0" y="0"/>
                    </a:moveTo>
                    <a:cubicBezTo>
                      <a:pt x="9" y="14"/>
                      <a:pt x="14" y="26"/>
                      <a:pt x="16" y="33"/>
                    </a:cubicBezTo>
                    <a:cubicBezTo>
                      <a:pt x="35" y="66"/>
                      <a:pt x="50" y="77"/>
                      <a:pt x="13" y="17"/>
                    </a:cubicBezTo>
                    <a:cubicBezTo>
                      <a:pt x="50" y="75"/>
                      <a:pt x="48" y="59"/>
                      <a:pt x="28" y="28"/>
                    </a:cubicBezTo>
                    <a:cubicBezTo>
                      <a:pt x="22" y="25"/>
                      <a:pt x="10" y="16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78" name="Freeform 82"/>
              <p:cNvSpPr>
                <a:spLocks/>
              </p:cNvSpPr>
              <p:nvPr/>
            </p:nvSpPr>
            <p:spPr bwMode="auto">
              <a:xfrm>
                <a:off x="5387975" y="3457575"/>
                <a:ext cx="504825" cy="493713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1" y="19"/>
                  </a:cxn>
                  <a:cxn ang="0">
                    <a:pos x="32" y="33"/>
                  </a:cxn>
                  <a:cxn ang="0">
                    <a:pos x="44" y="46"/>
                  </a:cxn>
                  <a:cxn ang="0">
                    <a:pos x="16" y="38"/>
                  </a:cxn>
                  <a:cxn ang="0">
                    <a:pos x="16" y="52"/>
                  </a:cxn>
                  <a:cxn ang="0">
                    <a:pos x="8" y="60"/>
                  </a:cxn>
                  <a:cxn ang="0">
                    <a:pos x="36" y="64"/>
                  </a:cxn>
                  <a:cxn ang="0">
                    <a:pos x="8" y="76"/>
                  </a:cxn>
                  <a:cxn ang="0">
                    <a:pos x="17" y="87"/>
                  </a:cxn>
                  <a:cxn ang="0">
                    <a:pos x="41" y="82"/>
                  </a:cxn>
                  <a:cxn ang="0">
                    <a:pos x="23" y="94"/>
                  </a:cxn>
                  <a:cxn ang="0">
                    <a:pos x="25" y="104"/>
                  </a:cxn>
                  <a:cxn ang="0">
                    <a:pos x="35" y="112"/>
                  </a:cxn>
                  <a:cxn ang="0">
                    <a:pos x="56" y="94"/>
                  </a:cxn>
                  <a:cxn ang="0">
                    <a:pos x="55" y="126"/>
                  </a:cxn>
                  <a:cxn ang="0">
                    <a:pos x="72" y="124"/>
                  </a:cxn>
                  <a:cxn ang="0">
                    <a:pos x="76" y="94"/>
                  </a:cxn>
                  <a:cxn ang="0">
                    <a:pos x="87" y="118"/>
                  </a:cxn>
                  <a:cxn ang="0">
                    <a:pos x="94" y="119"/>
                  </a:cxn>
                  <a:cxn ang="0">
                    <a:pos x="106" y="114"/>
                  </a:cxn>
                  <a:cxn ang="0">
                    <a:pos x="89" y="86"/>
                  </a:cxn>
                  <a:cxn ang="0">
                    <a:pos x="105" y="99"/>
                  </a:cxn>
                  <a:cxn ang="0">
                    <a:pos x="120" y="97"/>
                  </a:cxn>
                  <a:cxn ang="0">
                    <a:pos x="121" y="80"/>
                  </a:cxn>
                  <a:cxn ang="0">
                    <a:pos x="121" y="71"/>
                  </a:cxn>
                  <a:cxn ang="0">
                    <a:pos x="96" y="68"/>
                  </a:cxn>
                  <a:cxn ang="0">
                    <a:pos x="126" y="56"/>
                  </a:cxn>
                  <a:cxn ang="0">
                    <a:pos x="110" y="47"/>
                  </a:cxn>
                  <a:cxn ang="0">
                    <a:pos x="123" y="32"/>
                  </a:cxn>
                  <a:cxn ang="0">
                    <a:pos x="91" y="48"/>
                  </a:cxn>
                  <a:cxn ang="0">
                    <a:pos x="115" y="21"/>
                  </a:cxn>
                  <a:cxn ang="0">
                    <a:pos x="95" y="21"/>
                  </a:cxn>
                  <a:cxn ang="0">
                    <a:pos x="90" y="11"/>
                  </a:cxn>
                  <a:cxn ang="0">
                    <a:pos x="77" y="38"/>
                  </a:cxn>
                  <a:cxn ang="0">
                    <a:pos x="81" y="3"/>
                  </a:cxn>
                  <a:cxn ang="0">
                    <a:pos x="72" y="19"/>
                  </a:cxn>
                  <a:cxn ang="0">
                    <a:pos x="63" y="12"/>
                  </a:cxn>
                  <a:cxn ang="0">
                    <a:pos x="51" y="19"/>
                  </a:cxn>
                  <a:cxn ang="0">
                    <a:pos x="56" y="38"/>
                  </a:cxn>
                </a:cxnLst>
                <a:rect l="0" t="0" r="r" b="b"/>
                <a:pathLst>
                  <a:path w="134" h="131">
                    <a:moveTo>
                      <a:pt x="44" y="9"/>
                    </a:moveTo>
                    <a:cubicBezTo>
                      <a:pt x="41" y="4"/>
                      <a:pt x="40" y="4"/>
                      <a:pt x="40" y="7"/>
                    </a:cubicBezTo>
                    <a:cubicBezTo>
                      <a:pt x="40" y="13"/>
                      <a:pt x="44" y="28"/>
                      <a:pt x="55" y="47"/>
                    </a:cubicBezTo>
                    <a:cubicBezTo>
                      <a:pt x="47" y="33"/>
                      <a:pt x="38" y="24"/>
                      <a:pt x="31" y="19"/>
                    </a:cubicBezTo>
                    <a:cubicBezTo>
                      <a:pt x="28" y="17"/>
                      <a:pt x="25" y="16"/>
                      <a:pt x="23" y="17"/>
                    </a:cubicBezTo>
                    <a:cubicBezTo>
                      <a:pt x="21" y="18"/>
                      <a:pt x="23" y="23"/>
                      <a:pt x="32" y="33"/>
                    </a:cubicBezTo>
                    <a:cubicBezTo>
                      <a:pt x="32" y="33"/>
                      <a:pt x="32" y="34"/>
                      <a:pt x="32" y="34"/>
                    </a:cubicBezTo>
                    <a:cubicBezTo>
                      <a:pt x="35" y="37"/>
                      <a:pt x="39" y="41"/>
                      <a:pt x="44" y="46"/>
                    </a:cubicBezTo>
                    <a:cubicBezTo>
                      <a:pt x="24" y="27"/>
                      <a:pt x="14" y="25"/>
                      <a:pt x="13" y="29"/>
                    </a:cubicBezTo>
                    <a:cubicBezTo>
                      <a:pt x="12" y="31"/>
                      <a:pt x="13" y="34"/>
                      <a:pt x="16" y="38"/>
                    </a:cubicBezTo>
                    <a:cubicBezTo>
                      <a:pt x="21" y="44"/>
                      <a:pt x="30" y="53"/>
                      <a:pt x="45" y="58"/>
                    </a:cubicBezTo>
                    <a:cubicBezTo>
                      <a:pt x="34" y="54"/>
                      <a:pt x="24" y="52"/>
                      <a:pt x="16" y="52"/>
                    </a:cubicBezTo>
                    <a:cubicBezTo>
                      <a:pt x="11" y="52"/>
                      <a:pt x="7" y="52"/>
                      <a:pt x="5" y="53"/>
                    </a:cubicBezTo>
                    <a:cubicBezTo>
                      <a:pt x="0" y="54"/>
                      <a:pt x="0" y="57"/>
                      <a:pt x="8" y="60"/>
                    </a:cubicBezTo>
                    <a:cubicBezTo>
                      <a:pt x="8" y="60"/>
                      <a:pt x="9" y="60"/>
                      <a:pt x="9" y="60"/>
                    </a:cubicBezTo>
                    <a:cubicBezTo>
                      <a:pt x="15" y="62"/>
                      <a:pt x="24" y="64"/>
                      <a:pt x="36" y="64"/>
                    </a:cubicBezTo>
                    <a:cubicBezTo>
                      <a:pt x="14" y="63"/>
                      <a:pt x="4" y="66"/>
                      <a:pt x="2" y="70"/>
                    </a:cubicBezTo>
                    <a:cubicBezTo>
                      <a:pt x="1" y="72"/>
                      <a:pt x="3" y="74"/>
                      <a:pt x="8" y="76"/>
                    </a:cubicBezTo>
                    <a:cubicBezTo>
                      <a:pt x="15" y="79"/>
                      <a:pt x="29" y="80"/>
                      <a:pt x="45" y="74"/>
                    </a:cubicBezTo>
                    <a:cubicBezTo>
                      <a:pt x="33" y="78"/>
                      <a:pt x="23" y="83"/>
                      <a:pt x="17" y="87"/>
                    </a:cubicBezTo>
                    <a:cubicBezTo>
                      <a:pt x="12" y="91"/>
                      <a:pt x="9" y="93"/>
                      <a:pt x="8" y="95"/>
                    </a:cubicBezTo>
                    <a:cubicBezTo>
                      <a:pt x="6" y="99"/>
                      <a:pt x="16" y="97"/>
                      <a:pt x="41" y="82"/>
                    </a:cubicBezTo>
                    <a:cubicBezTo>
                      <a:pt x="33" y="86"/>
                      <a:pt x="27" y="90"/>
                      <a:pt x="23" y="93"/>
                    </a:cubicBezTo>
                    <a:cubicBezTo>
                      <a:pt x="23" y="94"/>
                      <a:pt x="23" y="94"/>
                      <a:pt x="23" y="94"/>
                    </a:cubicBezTo>
                    <a:cubicBezTo>
                      <a:pt x="13" y="101"/>
                      <a:pt x="12" y="106"/>
                      <a:pt x="15" y="106"/>
                    </a:cubicBezTo>
                    <a:cubicBezTo>
                      <a:pt x="17" y="107"/>
                      <a:pt x="21" y="106"/>
                      <a:pt x="25" y="104"/>
                    </a:cubicBezTo>
                    <a:cubicBezTo>
                      <a:pt x="32" y="100"/>
                      <a:pt x="42" y="93"/>
                      <a:pt x="51" y="83"/>
                    </a:cubicBezTo>
                    <a:cubicBezTo>
                      <a:pt x="42" y="94"/>
                      <a:pt x="37" y="104"/>
                      <a:pt x="35" y="112"/>
                    </a:cubicBezTo>
                    <a:cubicBezTo>
                      <a:pt x="34" y="116"/>
                      <a:pt x="34" y="120"/>
                      <a:pt x="35" y="122"/>
                    </a:cubicBezTo>
                    <a:cubicBezTo>
                      <a:pt x="37" y="128"/>
                      <a:pt x="46" y="123"/>
                      <a:pt x="56" y="94"/>
                    </a:cubicBezTo>
                    <a:cubicBezTo>
                      <a:pt x="48" y="116"/>
                      <a:pt x="47" y="127"/>
                      <a:pt x="50" y="129"/>
                    </a:cubicBezTo>
                    <a:cubicBezTo>
                      <a:pt x="51" y="131"/>
                      <a:pt x="53" y="129"/>
                      <a:pt x="55" y="126"/>
                    </a:cubicBezTo>
                    <a:cubicBezTo>
                      <a:pt x="60" y="120"/>
                      <a:pt x="64" y="106"/>
                      <a:pt x="65" y="89"/>
                    </a:cubicBezTo>
                    <a:cubicBezTo>
                      <a:pt x="64" y="105"/>
                      <a:pt x="68" y="117"/>
                      <a:pt x="72" y="124"/>
                    </a:cubicBezTo>
                    <a:cubicBezTo>
                      <a:pt x="75" y="128"/>
                      <a:pt x="78" y="130"/>
                      <a:pt x="80" y="130"/>
                    </a:cubicBezTo>
                    <a:cubicBezTo>
                      <a:pt x="84" y="130"/>
                      <a:pt x="86" y="119"/>
                      <a:pt x="76" y="94"/>
                    </a:cubicBezTo>
                    <a:cubicBezTo>
                      <a:pt x="80" y="105"/>
                      <a:pt x="83" y="112"/>
                      <a:pt x="86" y="117"/>
                    </a:cubicBezTo>
                    <a:cubicBezTo>
                      <a:pt x="86" y="117"/>
                      <a:pt x="86" y="118"/>
                      <a:pt x="87" y="118"/>
                    </a:cubicBezTo>
                    <a:cubicBezTo>
                      <a:pt x="90" y="124"/>
                      <a:pt x="92" y="127"/>
                      <a:pt x="93" y="127"/>
                    </a:cubicBezTo>
                    <a:cubicBezTo>
                      <a:pt x="94" y="127"/>
                      <a:pt x="95" y="124"/>
                      <a:pt x="94" y="119"/>
                    </a:cubicBezTo>
                    <a:cubicBezTo>
                      <a:pt x="92" y="112"/>
                      <a:pt x="87" y="100"/>
                      <a:pt x="78" y="86"/>
                    </a:cubicBezTo>
                    <a:cubicBezTo>
                      <a:pt x="88" y="102"/>
                      <a:pt x="100" y="111"/>
                      <a:pt x="106" y="114"/>
                    </a:cubicBezTo>
                    <a:cubicBezTo>
                      <a:pt x="109" y="116"/>
                      <a:pt x="111" y="116"/>
                      <a:pt x="111" y="114"/>
                    </a:cubicBezTo>
                    <a:cubicBezTo>
                      <a:pt x="112" y="110"/>
                      <a:pt x="105" y="101"/>
                      <a:pt x="89" y="86"/>
                    </a:cubicBezTo>
                    <a:cubicBezTo>
                      <a:pt x="95" y="92"/>
                      <a:pt x="101" y="96"/>
                      <a:pt x="105" y="99"/>
                    </a:cubicBezTo>
                    <a:cubicBezTo>
                      <a:pt x="105" y="99"/>
                      <a:pt x="105" y="99"/>
                      <a:pt x="105" y="99"/>
                    </a:cubicBezTo>
                    <a:cubicBezTo>
                      <a:pt x="113" y="104"/>
                      <a:pt x="118" y="105"/>
                      <a:pt x="120" y="104"/>
                    </a:cubicBezTo>
                    <a:cubicBezTo>
                      <a:pt x="122" y="103"/>
                      <a:pt x="122" y="100"/>
                      <a:pt x="120" y="97"/>
                    </a:cubicBezTo>
                    <a:cubicBezTo>
                      <a:pt x="116" y="90"/>
                      <a:pt x="106" y="80"/>
                      <a:pt x="88" y="74"/>
                    </a:cubicBezTo>
                    <a:cubicBezTo>
                      <a:pt x="101" y="79"/>
                      <a:pt x="113" y="80"/>
                      <a:pt x="121" y="80"/>
                    </a:cubicBezTo>
                    <a:cubicBezTo>
                      <a:pt x="125" y="80"/>
                      <a:pt x="128" y="79"/>
                      <a:pt x="130" y="78"/>
                    </a:cubicBezTo>
                    <a:cubicBezTo>
                      <a:pt x="134" y="76"/>
                      <a:pt x="132" y="73"/>
                      <a:pt x="121" y="71"/>
                    </a:cubicBezTo>
                    <a:cubicBezTo>
                      <a:pt x="121" y="71"/>
                      <a:pt x="120" y="71"/>
                      <a:pt x="120" y="71"/>
                    </a:cubicBezTo>
                    <a:cubicBezTo>
                      <a:pt x="114" y="69"/>
                      <a:pt x="107" y="68"/>
                      <a:pt x="96" y="68"/>
                    </a:cubicBezTo>
                    <a:cubicBezTo>
                      <a:pt x="120" y="69"/>
                      <a:pt x="131" y="65"/>
                      <a:pt x="132" y="62"/>
                    </a:cubicBezTo>
                    <a:cubicBezTo>
                      <a:pt x="132" y="59"/>
                      <a:pt x="130" y="57"/>
                      <a:pt x="126" y="56"/>
                    </a:cubicBezTo>
                    <a:cubicBezTo>
                      <a:pt x="118" y="53"/>
                      <a:pt x="104" y="53"/>
                      <a:pt x="88" y="59"/>
                    </a:cubicBezTo>
                    <a:cubicBezTo>
                      <a:pt x="97" y="55"/>
                      <a:pt x="104" y="51"/>
                      <a:pt x="110" y="47"/>
                    </a:cubicBezTo>
                    <a:cubicBezTo>
                      <a:pt x="112" y="46"/>
                      <a:pt x="114" y="45"/>
                      <a:pt x="116" y="43"/>
                    </a:cubicBezTo>
                    <a:cubicBezTo>
                      <a:pt x="123" y="38"/>
                      <a:pt x="125" y="33"/>
                      <a:pt x="123" y="32"/>
                    </a:cubicBezTo>
                    <a:cubicBezTo>
                      <a:pt x="123" y="32"/>
                      <a:pt x="122" y="32"/>
                      <a:pt x="122" y="32"/>
                    </a:cubicBezTo>
                    <a:cubicBezTo>
                      <a:pt x="118" y="31"/>
                      <a:pt x="108" y="35"/>
                      <a:pt x="91" y="48"/>
                    </a:cubicBezTo>
                    <a:cubicBezTo>
                      <a:pt x="100" y="42"/>
                      <a:pt x="106" y="36"/>
                      <a:pt x="110" y="32"/>
                    </a:cubicBezTo>
                    <a:cubicBezTo>
                      <a:pt x="116" y="26"/>
                      <a:pt x="117" y="22"/>
                      <a:pt x="115" y="21"/>
                    </a:cubicBezTo>
                    <a:cubicBezTo>
                      <a:pt x="111" y="20"/>
                      <a:pt x="95" y="28"/>
                      <a:pt x="80" y="48"/>
                    </a:cubicBezTo>
                    <a:cubicBezTo>
                      <a:pt x="88" y="38"/>
                      <a:pt x="93" y="28"/>
                      <a:pt x="95" y="21"/>
                    </a:cubicBezTo>
                    <a:cubicBezTo>
                      <a:pt x="96" y="16"/>
                      <a:pt x="97" y="13"/>
                      <a:pt x="97" y="10"/>
                    </a:cubicBezTo>
                    <a:cubicBezTo>
                      <a:pt x="97" y="6"/>
                      <a:pt x="94" y="5"/>
                      <a:pt x="90" y="11"/>
                    </a:cubicBezTo>
                    <a:cubicBezTo>
                      <a:pt x="90" y="11"/>
                      <a:pt x="89" y="11"/>
                      <a:pt x="89" y="12"/>
                    </a:cubicBezTo>
                    <a:cubicBezTo>
                      <a:pt x="86" y="16"/>
                      <a:pt x="82" y="25"/>
                      <a:pt x="77" y="38"/>
                    </a:cubicBezTo>
                    <a:cubicBezTo>
                      <a:pt x="83" y="21"/>
                      <a:pt x="85" y="10"/>
                      <a:pt x="85" y="5"/>
                    </a:cubicBezTo>
                    <a:cubicBezTo>
                      <a:pt x="84" y="2"/>
                      <a:pt x="83" y="1"/>
                      <a:pt x="81" y="3"/>
                    </a:cubicBezTo>
                    <a:cubicBezTo>
                      <a:pt x="78" y="5"/>
                      <a:pt x="75" y="11"/>
                      <a:pt x="72" y="18"/>
                    </a:cubicBezTo>
                    <a:cubicBezTo>
                      <a:pt x="72" y="19"/>
                      <a:pt x="72" y="19"/>
                      <a:pt x="72" y="19"/>
                    </a:cubicBezTo>
                    <a:cubicBezTo>
                      <a:pt x="70" y="25"/>
                      <a:pt x="68" y="34"/>
                      <a:pt x="68" y="44"/>
                    </a:cubicBezTo>
                    <a:cubicBezTo>
                      <a:pt x="69" y="30"/>
                      <a:pt x="66" y="20"/>
                      <a:pt x="63" y="12"/>
                    </a:cubicBezTo>
                    <a:cubicBezTo>
                      <a:pt x="61" y="7"/>
                      <a:pt x="59" y="4"/>
                      <a:pt x="56" y="3"/>
                    </a:cubicBezTo>
                    <a:cubicBezTo>
                      <a:pt x="52" y="0"/>
                      <a:pt x="48" y="4"/>
                      <a:pt x="51" y="19"/>
                    </a:cubicBezTo>
                    <a:cubicBezTo>
                      <a:pt x="51" y="19"/>
                      <a:pt x="51" y="19"/>
                      <a:pt x="51" y="19"/>
                    </a:cubicBezTo>
                    <a:cubicBezTo>
                      <a:pt x="52" y="24"/>
                      <a:pt x="54" y="30"/>
                      <a:pt x="56" y="38"/>
                    </a:cubicBezTo>
                    <a:cubicBezTo>
                      <a:pt x="51" y="23"/>
                      <a:pt x="47" y="14"/>
                      <a:pt x="44" y="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algn="l" defTabSz="914400" rtl="0" eaLnBrk="1" latinLnBrk="0" hangingPunct="1"/>
                <a:endPara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304" name="Freeform 83"/>
            <p:cNvSpPr>
              <a:spLocks/>
            </p:cNvSpPr>
            <p:nvPr/>
          </p:nvSpPr>
          <p:spPr bwMode="auto">
            <a:xfrm rot="1639090">
              <a:off x="8277894" y="1349267"/>
              <a:ext cx="208610" cy="197210"/>
            </a:xfrm>
            <a:custGeom>
              <a:avLst/>
              <a:gdLst/>
              <a:ahLst/>
              <a:cxnLst>
                <a:cxn ang="0">
                  <a:pos x="24" y="13"/>
                </a:cxn>
                <a:cxn ang="0">
                  <a:pos x="14" y="10"/>
                </a:cxn>
                <a:cxn ang="0">
                  <a:pos x="15" y="20"/>
                </a:cxn>
                <a:cxn ang="0">
                  <a:pos x="4" y="21"/>
                </a:cxn>
                <a:cxn ang="0">
                  <a:pos x="9" y="30"/>
                </a:cxn>
                <a:cxn ang="0">
                  <a:pos x="0" y="35"/>
                </a:cxn>
                <a:cxn ang="0">
                  <a:pos x="8" y="41"/>
                </a:cxn>
                <a:cxn ang="0">
                  <a:pos x="2" y="50"/>
                </a:cxn>
                <a:cxn ang="0">
                  <a:pos x="12" y="52"/>
                </a:cxn>
                <a:cxn ang="0">
                  <a:pos x="10" y="62"/>
                </a:cxn>
                <a:cxn ang="0">
                  <a:pos x="20" y="60"/>
                </a:cxn>
                <a:cxn ang="0">
                  <a:pos x="22" y="70"/>
                </a:cxn>
                <a:cxn ang="0">
                  <a:pos x="31" y="64"/>
                </a:cxn>
                <a:cxn ang="0">
                  <a:pos x="36" y="73"/>
                </a:cxn>
                <a:cxn ang="0">
                  <a:pos x="42" y="64"/>
                </a:cxn>
                <a:cxn ang="0">
                  <a:pos x="51" y="71"/>
                </a:cxn>
                <a:cxn ang="0">
                  <a:pos x="53" y="60"/>
                </a:cxn>
                <a:cxn ang="0">
                  <a:pos x="63" y="64"/>
                </a:cxn>
                <a:cxn ang="0">
                  <a:pos x="62" y="53"/>
                </a:cxn>
                <a:cxn ang="0">
                  <a:pos x="73" y="52"/>
                </a:cxn>
                <a:cxn ang="0">
                  <a:pos x="68" y="43"/>
                </a:cxn>
                <a:cxn ang="0">
                  <a:pos x="77" y="38"/>
                </a:cxn>
                <a:cxn ang="0">
                  <a:pos x="69" y="32"/>
                </a:cxn>
                <a:cxn ang="0">
                  <a:pos x="75" y="23"/>
                </a:cxn>
                <a:cxn ang="0">
                  <a:pos x="65" y="21"/>
                </a:cxn>
                <a:cxn ang="0">
                  <a:pos x="67" y="11"/>
                </a:cxn>
                <a:cxn ang="0">
                  <a:pos x="57" y="13"/>
                </a:cxn>
                <a:cxn ang="0">
                  <a:pos x="55" y="3"/>
                </a:cxn>
                <a:cxn ang="0">
                  <a:pos x="46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6" y="2"/>
                </a:cxn>
                <a:cxn ang="0">
                  <a:pos x="24" y="13"/>
                </a:cxn>
              </a:cxnLst>
              <a:rect l="0" t="0" r="r" b="b"/>
              <a:pathLst>
                <a:path w="77" h="73">
                  <a:moveTo>
                    <a:pt x="24" y="13"/>
                  </a:moveTo>
                  <a:cubicBezTo>
                    <a:pt x="22" y="14"/>
                    <a:pt x="15" y="8"/>
                    <a:pt x="14" y="10"/>
                  </a:cubicBezTo>
                  <a:cubicBezTo>
                    <a:pt x="12" y="11"/>
                    <a:pt x="16" y="19"/>
                    <a:pt x="15" y="20"/>
                  </a:cubicBezTo>
                  <a:cubicBezTo>
                    <a:pt x="14" y="22"/>
                    <a:pt x="5" y="19"/>
                    <a:pt x="4" y="21"/>
                  </a:cubicBezTo>
                  <a:cubicBezTo>
                    <a:pt x="3" y="23"/>
                    <a:pt x="10" y="28"/>
                    <a:pt x="9" y="30"/>
                  </a:cubicBezTo>
                  <a:cubicBezTo>
                    <a:pt x="9" y="32"/>
                    <a:pt x="0" y="33"/>
                    <a:pt x="0" y="35"/>
                  </a:cubicBezTo>
                  <a:cubicBezTo>
                    <a:pt x="0" y="37"/>
                    <a:pt x="8" y="39"/>
                    <a:pt x="8" y="41"/>
                  </a:cubicBezTo>
                  <a:cubicBezTo>
                    <a:pt x="9" y="44"/>
                    <a:pt x="1" y="48"/>
                    <a:pt x="2" y="50"/>
                  </a:cubicBezTo>
                  <a:cubicBezTo>
                    <a:pt x="3" y="52"/>
                    <a:pt x="11" y="50"/>
                    <a:pt x="12" y="52"/>
                  </a:cubicBezTo>
                  <a:cubicBezTo>
                    <a:pt x="13" y="54"/>
                    <a:pt x="8" y="61"/>
                    <a:pt x="10" y="62"/>
                  </a:cubicBezTo>
                  <a:cubicBezTo>
                    <a:pt x="11" y="64"/>
                    <a:pt x="18" y="59"/>
                    <a:pt x="20" y="60"/>
                  </a:cubicBezTo>
                  <a:cubicBezTo>
                    <a:pt x="22" y="61"/>
                    <a:pt x="20" y="70"/>
                    <a:pt x="22" y="70"/>
                  </a:cubicBezTo>
                  <a:cubicBezTo>
                    <a:pt x="24" y="71"/>
                    <a:pt x="29" y="64"/>
                    <a:pt x="31" y="64"/>
                  </a:cubicBezTo>
                  <a:cubicBezTo>
                    <a:pt x="33" y="65"/>
                    <a:pt x="34" y="73"/>
                    <a:pt x="36" y="73"/>
                  </a:cubicBezTo>
                  <a:cubicBezTo>
                    <a:pt x="39" y="73"/>
                    <a:pt x="40" y="65"/>
                    <a:pt x="42" y="64"/>
                  </a:cubicBezTo>
                  <a:cubicBezTo>
                    <a:pt x="44" y="64"/>
                    <a:pt x="49" y="72"/>
                    <a:pt x="51" y="71"/>
                  </a:cubicBezTo>
                  <a:cubicBezTo>
                    <a:pt x="53" y="70"/>
                    <a:pt x="51" y="62"/>
                    <a:pt x="53" y="60"/>
                  </a:cubicBezTo>
                  <a:cubicBezTo>
                    <a:pt x="55" y="59"/>
                    <a:pt x="62" y="65"/>
                    <a:pt x="63" y="64"/>
                  </a:cubicBezTo>
                  <a:cubicBezTo>
                    <a:pt x="65" y="62"/>
                    <a:pt x="61" y="55"/>
                    <a:pt x="62" y="53"/>
                  </a:cubicBezTo>
                  <a:cubicBezTo>
                    <a:pt x="64" y="51"/>
                    <a:pt x="72" y="54"/>
                    <a:pt x="73" y="52"/>
                  </a:cubicBezTo>
                  <a:cubicBezTo>
                    <a:pt x="74" y="50"/>
                    <a:pt x="67" y="45"/>
                    <a:pt x="68" y="43"/>
                  </a:cubicBezTo>
                  <a:cubicBezTo>
                    <a:pt x="68" y="41"/>
                    <a:pt x="77" y="40"/>
                    <a:pt x="77" y="38"/>
                  </a:cubicBezTo>
                  <a:cubicBezTo>
                    <a:pt x="77" y="36"/>
                    <a:pt x="69" y="34"/>
                    <a:pt x="69" y="32"/>
                  </a:cubicBezTo>
                  <a:cubicBezTo>
                    <a:pt x="68" y="30"/>
                    <a:pt x="76" y="26"/>
                    <a:pt x="75" y="23"/>
                  </a:cubicBezTo>
                  <a:cubicBezTo>
                    <a:pt x="74" y="21"/>
                    <a:pt x="66" y="23"/>
                    <a:pt x="65" y="21"/>
                  </a:cubicBezTo>
                  <a:cubicBezTo>
                    <a:pt x="64" y="19"/>
                    <a:pt x="69" y="12"/>
                    <a:pt x="67" y="11"/>
                  </a:cubicBezTo>
                  <a:cubicBezTo>
                    <a:pt x="66" y="9"/>
                    <a:pt x="59" y="14"/>
                    <a:pt x="57" y="13"/>
                  </a:cubicBezTo>
                  <a:cubicBezTo>
                    <a:pt x="55" y="12"/>
                    <a:pt x="57" y="4"/>
                    <a:pt x="55" y="3"/>
                  </a:cubicBezTo>
                  <a:cubicBezTo>
                    <a:pt x="53" y="2"/>
                    <a:pt x="49" y="9"/>
                    <a:pt x="46" y="9"/>
                  </a:cubicBezTo>
                  <a:cubicBezTo>
                    <a:pt x="44" y="9"/>
                    <a:pt x="43" y="0"/>
                    <a:pt x="41" y="0"/>
                  </a:cubicBezTo>
                  <a:cubicBezTo>
                    <a:pt x="38" y="0"/>
                    <a:pt x="37" y="8"/>
                    <a:pt x="35" y="9"/>
                  </a:cubicBezTo>
                  <a:cubicBezTo>
                    <a:pt x="33" y="9"/>
                    <a:pt x="28" y="2"/>
                    <a:pt x="26" y="2"/>
                  </a:cubicBezTo>
                  <a:cubicBezTo>
                    <a:pt x="24" y="3"/>
                    <a:pt x="26" y="12"/>
                    <a:pt x="24" y="13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05" name="Freeform 84"/>
            <p:cNvSpPr>
              <a:spLocks/>
            </p:cNvSpPr>
            <p:nvPr/>
          </p:nvSpPr>
          <p:spPr bwMode="auto">
            <a:xfrm rot="1639090">
              <a:off x="8162861" y="2249348"/>
              <a:ext cx="53578" cy="116275"/>
            </a:xfrm>
            <a:custGeom>
              <a:avLst/>
              <a:gdLst/>
              <a:ahLst/>
              <a:cxnLst>
                <a:cxn ang="0">
                  <a:pos x="4" y="0"/>
                </a:cxn>
                <a:cxn ang="0">
                  <a:pos x="9" y="10"/>
                </a:cxn>
                <a:cxn ang="0">
                  <a:pos x="0" y="14"/>
                </a:cxn>
                <a:cxn ang="0">
                  <a:pos x="8" y="21"/>
                </a:cxn>
                <a:cxn ang="0">
                  <a:pos x="2" y="29"/>
                </a:cxn>
                <a:cxn ang="0">
                  <a:pos x="12" y="31"/>
                </a:cxn>
                <a:cxn ang="0">
                  <a:pos x="10" y="42"/>
                </a:cxn>
                <a:cxn ang="0">
                  <a:pos x="20" y="39"/>
                </a:cxn>
                <a:cxn ang="0">
                  <a:pos x="20" y="40"/>
                </a:cxn>
                <a:cxn ang="0">
                  <a:pos x="12" y="6"/>
                </a:cxn>
                <a:cxn ang="0">
                  <a:pos x="7" y="0"/>
                </a:cxn>
                <a:cxn ang="0">
                  <a:pos x="4" y="0"/>
                </a:cxn>
              </a:cxnLst>
              <a:rect l="0" t="0" r="r" b="b"/>
              <a:pathLst>
                <a:path w="20" h="43">
                  <a:moveTo>
                    <a:pt x="4" y="0"/>
                  </a:moveTo>
                  <a:cubicBezTo>
                    <a:pt x="3" y="2"/>
                    <a:pt x="10" y="8"/>
                    <a:pt x="9" y="10"/>
                  </a:cubicBezTo>
                  <a:cubicBezTo>
                    <a:pt x="9" y="12"/>
                    <a:pt x="0" y="12"/>
                    <a:pt x="0" y="14"/>
                  </a:cubicBezTo>
                  <a:cubicBezTo>
                    <a:pt x="0" y="17"/>
                    <a:pt x="8" y="19"/>
                    <a:pt x="8" y="21"/>
                  </a:cubicBezTo>
                  <a:cubicBezTo>
                    <a:pt x="9" y="23"/>
                    <a:pt x="1" y="27"/>
                    <a:pt x="2" y="29"/>
                  </a:cubicBezTo>
                  <a:cubicBezTo>
                    <a:pt x="2" y="31"/>
                    <a:pt x="11" y="30"/>
                    <a:pt x="12" y="31"/>
                  </a:cubicBezTo>
                  <a:cubicBezTo>
                    <a:pt x="13" y="33"/>
                    <a:pt x="8" y="40"/>
                    <a:pt x="10" y="42"/>
                  </a:cubicBezTo>
                  <a:cubicBezTo>
                    <a:pt x="11" y="43"/>
                    <a:pt x="18" y="38"/>
                    <a:pt x="20" y="39"/>
                  </a:cubicBezTo>
                  <a:cubicBezTo>
                    <a:pt x="20" y="39"/>
                    <a:pt x="20" y="40"/>
                    <a:pt x="20" y="40"/>
                  </a:cubicBezTo>
                  <a:cubicBezTo>
                    <a:pt x="17" y="21"/>
                    <a:pt x="12" y="6"/>
                    <a:pt x="12" y="6"/>
                  </a:cubicBezTo>
                  <a:cubicBezTo>
                    <a:pt x="10" y="4"/>
                    <a:pt x="8" y="2"/>
                    <a:pt x="7" y="0"/>
                  </a:cubicBezTo>
                  <a:cubicBezTo>
                    <a:pt x="6" y="0"/>
                    <a:pt x="5" y="0"/>
                    <a:pt x="4" y="0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06" name="Freeform 85"/>
            <p:cNvSpPr>
              <a:spLocks/>
            </p:cNvSpPr>
            <p:nvPr/>
          </p:nvSpPr>
          <p:spPr bwMode="auto">
            <a:xfrm rot="1639090">
              <a:off x="8183239" y="2379385"/>
              <a:ext cx="114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h="3">
                  <a:moveTo>
                    <a:pt x="0" y="0"/>
                  </a:moveTo>
                  <a:cubicBezTo>
                    <a:pt x="0" y="1"/>
                    <a:pt x="0" y="2"/>
                    <a:pt x="0" y="3"/>
                  </a:cubicBezTo>
                  <a:cubicBezTo>
                    <a:pt x="0" y="2"/>
                    <a:pt x="0" y="1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3" name="Group 69"/>
            <p:cNvGrpSpPr/>
            <p:nvPr/>
          </p:nvGrpSpPr>
          <p:grpSpPr>
            <a:xfrm rot="1639090">
              <a:off x="8545294" y="1385194"/>
              <a:ext cx="197210" cy="373902"/>
              <a:chOff x="7513638" y="568325"/>
              <a:chExt cx="274637" cy="520701"/>
            </a:xfrm>
          </p:grpSpPr>
          <p:sp>
            <p:nvSpPr>
              <p:cNvPr id="535" name="Freeform 86"/>
              <p:cNvSpPr>
                <a:spLocks/>
              </p:cNvSpPr>
              <p:nvPr/>
            </p:nvSpPr>
            <p:spPr bwMode="auto">
              <a:xfrm>
                <a:off x="7596188" y="900113"/>
                <a:ext cx="134938" cy="161925"/>
              </a:xfrm>
              <a:custGeom>
                <a:avLst/>
                <a:gdLst/>
                <a:ahLst/>
                <a:cxnLst>
                  <a:cxn ang="0">
                    <a:pos x="4" y="40"/>
                  </a:cxn>
                  <a:cxn ang="0">
                    <a:pos x="26" y="20"/>
                  </a:cxn>
                  <a:cxn ang="0">
                    <a:pos x="27" y="19"/>
                  </a:cxn>
                  <a:cxn ang="0">
                    <a:pos x="36" y="0"/>
                  </a:cxn>
                  <a:cxn ang="0">
                    <a:pos x="31" y="3"/>
                  </a:cxn>
                  <a:cxn ang="0">
                    <a:pos x="4" y="40"/>
                  </a:cxn>
                </a:cxnLst>
                <a:rect l="0" t="0" r="r" b="b"/>
                <a:pathLst>
                  <a:path w="36" h="43">
                    <a:moveTo>
                      <a:pt x="4" y="40"/>
                    </a:moveTo>
                    <a:cubicBezTo>
                      <a:pt x="6" y="43"/>
                      <a:pt x="16" y="31"/>
                      <a:pt x="26" y="20"/>
                    </a:cubicBezTo>
                    <a:cubicBezTo>
                      <a:pt x="27" y="19"/>
                      <a:pt x="27" y="19"/>
                      <a:pt x="27" y="19"/>
                    </a:cubicBezTo>
                    <a:cubicBezTo>
                      <a:pt x="27" y="19"/>
                      <a:pt x="30" y="11"/>
                      <a:pt x="36" y="0"/>
                    </a:cubicBezTo>
                    <a:cubicBezTo>
                      <a:pt x="34" y="1"/>
                      <a:pt x="33" y="2"/>
                      <a:pt x="31" y="3"/>
                    </a:cubicBezTo>
                    <a:cubicBezTo>
                      <a:pt x="19" y="17"/>
                      <a:pt x="0" y="37"/>
                      <a:pt x="4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6" name="Freeform 87"/>
              <p:cNvSpPr>
                <a:spLocks/>
              </p:cNvSpPr>
              <p:nvPr/>
            </p:nvSpPr>
            <p:spPr bwMode="auto">
              <a:xfrm>
                <a:off x="7513638" y="77628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9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7" name="Freeform 88"/>
              <p:cNvSpPr>
                <a:spLocks/>
              </p:cNvSpPr>
              <p:nvPr/>
            </p:nvSpPr>
            <p:spPr bwMode="auto">
              <a:xfrm>
                <a:off x="7675563" y="573088"/>
                <a:ext cx="90488" cy="206375"/>
              </a:xfrm>
              <a:custGeom>
                <a:avLst/>
                <a:gdLst/>
                <a:ahLst/>
                <a:cxnLst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23" y="55"/>
                  </a:cxn>
                  <a:cxn ang="0">
                    <a:pos x="23" y="42"/>
                  </a:cxn>
                </a:cxnLst>
                <a:rect l="0" t="0" r="r" b="b"/>
                <a:pathLst>
                  <a:path w="24" h="55">
                    <a:moveTo>
                      <a:pt x="23" y="42"/>
                    </a:move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9" y="50"/>
                      <a:pt x="21" y="53"/>
                      <a:pt x="23" y="55"/>
                    </a:cubicBezTo>
                    <a:cubicBezTo>
                      <a:pt x="24" y="51"/>
                      <a:pt x="23" y="47"/>
                      <a:pt x="23" y="4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8" name="Freeform 89"/>
              <p:cNvSpPr>
                <a:spLocks/>
              </p:cNvSpPr>
              <p:nvPr/>
            </p:nvSpPr>
            <p:spPr bwMode="auto">
              <a:xfrm>
                <a:off x="7708900" y="708025"/>
                <a:ext cx="11113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" y="3"/>
                  </a:cxn>
                  <a:cxn ang="0">
                    <a:pos x="0" y="0"/>
                  </a:cxn>
                </a:cxnLst>
                <a:rect l="0" t="0" r="r" b="b"/>
                <a:pathLst>
                  <a:path w="3" h="3">
                    <a:moveTo>
                      <a:pt x="0" y="0"/>
                    </a:moveTo>
                    <a:cubicBezTo>
                      <a:pt x="1" y="1"/>
                      <a:pt x="2" y="2"/>
                      <a:pt x="3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9" name="Freeform 90"/>
              <p:cNvSpPr>
                <a:spLocks/>
              </p:cNvSpPr>
              <p:nvPr/>
            </p:nvSpPr>
            <p:spPr bwMode="auto">
              <a:xfrm>
                <a:off x="7629525" y="606425"/>
                <a:ext cx="79375" cy="98425"/>
              </a:xfrm>
              <a:custGeom>
                <a:avLst/>
                <a:gdLst/>
                <a:ahLst/>
                <a:cxnLst>
                  <a:cxn ang="0">
                    <a:pos x="21" y="26"/>
                  </a:cxn>
                  <a:cxn ang="0">
                    <a:pos x="0" y="2"/>
                  </a:cxn>
                  <a:cxn ang="0">
                    <a:pos x="21" y="26"/>
                  </a:cxn>
                </a:cxnLst>
                <a:rect l="0" t="0" r="r" b="b"/>
                <a:pathLst>
                  <a:path w="21" h="26">
                    <a:moveTo>
                      <a:pt x="21" y="26"/>
                    </a:moveTo>
                    <a:cubicBezTo>
                      <a:pt x="12" y="13"/>
                      <a:pt x="3" y="0"/>
                      <a:pt x="0" y="2"/>
                    </a:cubicBezTo>
                    <a:cubicBezTo>
                      <a:pt x="3" y="0"/>
                      <a:pt x="12" y="13"/>
                      <a:pt x="21" y="2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0" name="Freeform 91"/>
              <p:cNvSpPr>
                <a:spLocks/>
              </p:cNvSpPr>
              <p:nvPr/>
            </p:nvSpPr>
            <p:spPr bwMode="auto">
              <a:xfrm>
                <a:off x="7664450" y="1036638"/>
                <a:ext cx="17463" cy="52388"/>
              </a:xfrm>
              <a:custGeom>
                <a:avLst/>
                <a:gdLst/>
                <a:ahLst/>
                <a:cxnLst>
                  <a:cxn ang="0">
                    <a:pos x="1" y="14"/>
                  </a:cxn>
                  <a:cxn ang="0">
                    <a:pos x="5" y="0"/>
                  </a:cxn>
                  <a:cxn ang="0">
                    <a:pos x="1" y="14"/>
                  </a:cxn>
                </a:cxnLst>
                <a:rect l="0" t="0" r="r" b="b"/>
                <a:pathLst>
                  <a:path w="5" h="14">
                    <a:moveTo>
                      <a:pt x="1" y="14"/>
                    </a:moveTo>
                    <a:cubicBezTo>
                      <a:pt x="2" y="9"/>
                      <a:pt x="4" y="4"/>
                      <a:pt x="5" y="0"/>
                    </a:cubicBezTo>
                    <a:cubicBezTo>
                      <a:pt x="2" y="7"/>
                      <a:pt x="0" y="12"/>
                      <a:pt x="1" y="1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1" name="Freeform 92"/>
              <p:cNvSpPr>
                <a:spLocks/>
              </p:cNvSpPr>
              <p:nvPr/>
            </p:nvSpPr>
            <p:spPr bwMode="auto">
              <a:xfrm>
                <a:off x="7610475" y="606425"/>
                <a:ext cx="150813" cy="188913"/>
              </a:xfrm>
              <a:custGeom>
                <a:avLst/>
                <a:gdLst/>
                <a:ahLst/>
                <a:cxnLst>
                  <a:cxn ang="0">
                    <a:pos x="40" y="50"/>
                  </a:cxn>
                  <a:cxn ang="0">
                    <a:pos x="40" y="46"/>
                  </a:cxn>
                  <a:cxn ang="0">
                    <a:pos x="34" y="38"/>
                  </a:cxn>
                  <a:cxn ang="0">
                    <a:pos x="29" y="30"/>
                  </a:cxn>
                  <a:cxn ang="0">
                    <a:pos x="26" y="27"/>
                  </a:cxn>
                  <a:cxn ang="0">
                    <a:pos x="26" y="26"/>
                  </a:cxn>
                  <a:cxn ang="0">
                    <a:pos x="5" y="2"/>
                  </a:cxn>
                  <a:cxn ang="0">
                    <a:pos x="28" y="42"/>
                  </a:cxn>
                  <a:cxn ang="0">
                    <a:pos x="40" y="50"/>
                  </a:cxn>
                </a:cxnLst>
                <a:rect l="0" t="0" r="r" b="b"/>
                <a:pathLst>
                  <a:path w="40" h="50">
                    <a:moveTo>
                      <a:pt x="40" y="50"/>
                    </a:moveTo>
                    <a:cubicBezTo>
                      <a:pt x="40" y="49"/>
                      <a:pt x="40" y="47"/>
                      <a:pt x="40" y="46"/>
                    </a:cubicBezTo>
                    <a:cubicBezTo>
                      <a:pt x="38" y="44"/>
                      <a:pt x="36" y="41"/>
                      <a:pt x="34" y="38"/>
                    </a:cubicBezTo>
                    <a:cubicBezTo>
                      <a:pt x="32" y="35"/>
                      <a:pt x="30" y="33"/>
                      <a:pt x="29" y="30"/>
                    </a:cubicBezTo>
                    <a:cubicBezTo>
                      <a:pt x="28" y="29"/>
                      <a:pt x="27" y="28"/>
                      <a:pt x="26" y="27"/>
                    </a:cubicBezTo>
                    <a:cubicBezTo>
                      <a:pt x="26" y="26"/>
                      <a:pt x="26" y="26"/>
                      <a:pt x="26" y="26"/>
                    </a:cubicBezTo>
                    <a:cubicBezTo>
                      <a:pt x="17" y="13"/>
                      <a:pt x="8" y="0"/>
                      <a:pt x="5" y="2"/>
                    </a:cubicBezTo>
                    <a:cubicBezTo>
                      <a:pt x="0" y="5"/>
                      <a:pt x="18" y="27"/>
                      <a:pt x="28" y="42"/>
                    </a:cubicBezTo>
                    <a:cubicBezTo>
                      <a:pt x="33" y="46"/>
                      <a:pt x="37" y="49"/>
                      <a:pt x="40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2" name="Freeform 93"/>
              <p:cNvSpPr>
                <a:spLocks/>
              </p:cNvSpPr>
              <p:nvPr/>
            </p:nvSpPr>
            <p:spPr bwMode="auto">
              <a:xfrm>
                <a:off x="7513638" y="828675"/>
                <a:ext cx="217488" cy="57150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0" y="10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5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25" y="4"/>
                      <a:pt x="0" y="5"/>
                      <a:pt x="0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0" y="7"/>
                      <a:pt x="56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3" name="Freeform 94"/>
              <p:cNvSpPr>
                <a:spLocks/>
              </p:cNvSpPr>
              <p:nvPr/>
            </p:nvSpPr>
            <p:spPr bwMode="auto">
              <a:xfrm>
                <a:off x="7521575" y="836613"/>
                <a:ext cx="209550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4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0" y="20"/>
                      <a:pt x="48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4" name="Freeform 95"/>
              <p:cNvSpPr>
                <a:spLocks/>
              </p:cNvSpPr>
              <p:nvPr/>
            </p:nvSpPr>
            <p:spPr bwMode="auto">
              <a:xfrm>
                <a:off x="7562850" y="647700"/>
                <a:ext cx="198438" cy="158750"/>
              </a:xfrm>
              <a:custGeom>
                <a:avLst/>
                <a:gdLst/>
                <a:ahLst/>
                <a:cxnLst>
                  <a:cxn ang="0">
                    <a:pos x="51" y="41"/>
                  </a:cxn>
                  <a:cxn ang="0">
                    <a:pos x="53" y="39"/>
                  </a:cxn>
                  <a:cxn ang="0">
                    <a:pos x="41" y="31"/>
                  </a:cxn>
                  <a:cxn ang="0">
                    <a:pos x="4" y="4"/>
                  </a:cxn>
                  <a:cxn ang="0">
                    <a:pos x="36" y="36"/>
                  </a:cxn>
                  <a:cxn ang="0">
                    <a:pos x="51" y="41"/>
                  </a:cxn>
                </a:cxnLst>
                <a:rect l="0" t="0" r="r" b="b"/>
                <a:pathLst>
                  <a:path w="53" h="42">
                    <a:moveTo>
                      <a:pt x="51" y="41"/>
                    </a:moveTo>
                    <a:cubicBezTo>
                      <a:pt x="52" y="40"/>
                      <a:pt x="52" y="40"/>
                      <a:pt x="53" y="39"/>
                    </a:cubicBezTo>
                    <a:cubicBezTo>
                      <a:pt x="50" y="38"/>
                      <a:pt x="46" y="35"/>
                      <a:pt x="41" y="31"/>
                    </a:cubicBezTo>
                    <a:cubicBezTo>
                      <a:pt x="27" y="19"/>
                      <a:pt x="7" y="0"/>
                      <a:pt x="4" y="4"/>
                    </a:cubicBezTo>
                    <a:cubicBezTo>
                      <a:pt x="0" y="8"/>
                      <a:pt x="23" y="24"/>
                      <a:pt x="36" y="36"/>
                    </a:cubicBezTo>
                    <a:cubicBezTo>
                      <a:pt x="44" y="40"/>
                      <a:pt x="50" y="42"/>
                      <a:pt x="51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5" name="Freeform 96"/>
              <p:cNvSpPr>
                <a:spLocks/>
              </p:cNvSpPr>
              <p:nvPr/>
            </p:nvSpPr>
            <p:spPr bwMode="auto">
              <a:xfrm>
                <a:off x="7521575" y="836613"/>
                <a:ext cx="214313" cy="115888"/>
              </a:xfrm>
              <a:custGeom>
                <a:avLst/>
                <a:gdLst/>
                <a:ahLst/>
                <a:cxnLst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44" y="15"/>
                  </a:cxn>
                  <a:cxn ang="0">
                    <a:pos x="57" y="2"/>
                  </a:cxn>
                </a:cxnLst>
                <a:rect l="0" t="0" r="r" b="b"/>
                <a:pathLst>
                  <a:path w="57" h="31">
                    <a:moveTo>
                      <a:pt x="57" y="2"/>
                    </a:moveTo>
                    <a:cubicBezTo>
                      <a:pt x="57" y="2"/>
                      <a:pt x="57" y="1"/>
                      <a:pt x="56" y="0"/>
                    </a:cubicBezTo>
                    <a:cubicBezTo>
                      <a:pt x="48" y="8"/>
                      <a:pt x="0" y="20"/>
                      <a:pt x="2" y="26"/>
                    </a:cubicBezTo>
                    <a:cubicBezTo>
                      <a:pt x="4" y="31"/>
                      <a:pt x="27" y="21"/>
                      <a:pt x="44" y="15"/>
                    </a:cubicBezTo>
                    <a:cubicBezTo>
                      <a:pt x="52" y="9"/>
                      <a:pt x="57" y="5"/>
                      <a:pt x="5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46" name="Freeform 97"/>
              <p:cNvSpPr>
                <a:spLocks/>
              </p:cNvSpPr>
              <p:nvPr/>
            </p:nvSpPr>
            <p:spPr bwMode="auto">
              <a:xfrm>
                <a:off x="7527925" y="568325"/>
                <a:ext cx="260350" cy="444500"/>
              </a:xfrm>
              <a:custGeom>
                <a:avLst/>
                <a:gdLst/>
                <a:ahLst/>
                <a:cxnLst>
                  <a:cxn ang="0">
                    <a:pos x="63" y="0"/>
                  </a:cxn>
                  <a:cxn ang="0">
                    <a:pos x="62" y="43"/>
                  </a:cxn>
                  <a:cxn ang="0">
                    <a:pos x="62" y="56"/>
                  </a:cxn>
                  <a:cxn ang="0">
                    <a:pos x="62" y="60"/>
                  </a:cxn>
                  <a:cxn ang="0">
                    <a:pos x="60" y="62"/>
                  </a:cxn>
                  <a:cxn ang="0">
                    <a:pos x="45" y="57"/>
                  </a:cxn>
                  <a:cxn ang="0">
                    <a:pos x="2" y="41"/>
                  </a:cxn>
                  <a:cxn ang="0">
                    <a:pos x="40" y="63"/>
                  </a:cxn>
                  <a:cxn ang="0">
                    <a:pos x="51" y="69"/>
                  </a:cxn>
                  <a:cxn ang="0">
                    <a:pos x="54" y="71"/>
                  </a:cxn>
                  <a:cxn ang="0">
                    <a:pos x="54" y="71"/>
                  </a:cxn>
                  <a:cxn ang="0">
                    <a:pos x="55" y="73"/>
                  </a:cxn>
                  <a:cxn ang="0">
                    <a:pos x="42" y="86"/>
                  </a:cxn>
                  <a:cxn ang="0">
                    <a:pos x="9" y="114"/>
                  </a:cxn>
                  <a:cxn ang="0">
                    <a:pos x="49" y="91"/>
                  </a:cxn>
                  <a:cxn ang="0">
                    <a:pos x="54" y="88"/>
                  </a:cxn>
                  <a:cxn ang="0">
                    <a:pos x="60" y="74"/>
                  </a:cxn>
                  <a:cxn ang="0">
                    <a:pos x="65" y="1"/>
                  </a:cxn>
                  <a:cxn ang="0">
                    <a:pos x="63" y="0"/>
                  </a:cxn>
                </a:cxnLst>
                <a:rect l="0" t="0" r="r" b="b"/>
                <a:pathLst>
                  <a:path w="69" h="118">
                    <a:moveTo>
                      <a:pt x="63" y="0"/>
                    </a:moveTo>
                    <a:cubicBezTo>
                      <a:pt x="58" y="0"/>
                      <a:pt x="61" y="25"/>
                      <a:pt x="62" y="43"/>
                    </a:cubicBezTo>
                    <a:cubicBezTo>
                      <a:pt x="62" y="48"/>
                      <a:pt x="63" y="52"/>
                      <a:pt x="62" y="56"/>
                    </a:cubicBezTo>
                    <a:cubicBezTo>
                      <a:pt x="62" y="57"/>
                      <a:pt x="62" y="59"/>
                      <a:pt x="62" y="60"/>
                    </a:cubicBezTo>
                    <a:cubicBezTo>
                      <a:pt x="61" y="61"/>
                      <a:pt x="61" y="61"/>
                      <a:pt x="60" y="62"/>
                    </a:cubicBezTo>
                    <a:cubicBezTo>
                      <a:pt x="59" y="63"/>
                      <a:pt x="53" y="61"/>
                      <a:pt x="45" y="57"/>
                    </a:cubicBezTo>
                    <a:cubicBezTo>
                      <a:pt x="29" y="50"/>
                      <a:pt x="4" y="36"/>
                      <a:pt x="2" y="41"/>
                    </a:cubicBezTo>
                    <a:cubicBezTo>
                      <a:pt x="0" y="46"/>
                      <a:pt x="24" y="55"/>
                      <a:pt x="40" y="63"/>
                    </a:cubicBezTo>
                    <a:cubicBezTo>
                      <a:pt x="45" y="65"/>
                      <a:pt x="48" y="67"/>
                      <a:pt x="51" y="69"/>
                    </a:cubicBezTo>
                    <a:cubicBezTo>
                      <a:pt x="52" y="70"/>
                      <a:pt x="53" y="71"/>
                      <a:pt x="54" y="71"/>
                    </a:cubicBezTo>
                    <a:cubicBezTo>
                      <a:pt x="54" y="71"/>
                      <a:pt x="54" y="71"/>
                      <a:pt x="54" y="71"/>
                    </a:cubicBezTo>
                    <a:cubicBezTo>
                      <a:pt x="55" y="72"/>
                      <a:pt x="55" y="73"/>
                      <a:pt x="55" y="73"/>
                    </a:cubicBezTo>
                    <a:cubicBezTo>
                      <a:pt x="55" y="76"/>
                      <a:pt x="50" y="80"/>
                      <a:pt x="42" y="86"/>
                    </a:cubicBezTo>
                    <a:cubicBezTo>
                      <a:pt x="28" y="97"/>
                      <a:pt x="6" y="110"/>
                      <a:pt x="9" y="114"/>
                    </a:cubicBezTo>
                    <a:cubicBezTo>
                      <a:pt x="12" y="118"/>
                      <a:pt x="34" y="101"/>
                      <a:pt x="49" y="91"/>
                    </a:cubicBezTo>
                    <a:cubicBezTo>
                      <a:pt x="51" y="90"/>
                      <a:pt x="52" y="89"/>
                      <a:pt x="54" y="88"/>
                    </a:cubicBezTo>
                    <a:cubicBezTo>
                      <a:pt x="55" y="84"/>
                      <a:pt x="58" y="79"/>
                      <a:pt x="60" y="74"/>
                    </a:cubicBezTo>
                    <a:cubicBezTo>
                      <a:pt x="69" y="56"/>
                      <a:pt x="63" y="55"/>
                      <a:pt x="65" y="1"/>
                    </a:cubicBezTo>
                    <a:cubicBezTo>
                      <a:pt x="64" y="0"/>
                      <a:pt x="64" y="0"/>
                      <a:pt x="63" y="0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82"/>
            <p:cNvGrpSpPr/>
            <p:nvPr/>
          </p:nvGrpSpPr>
          <p:grpSpPr>
            <a:xfrm rot="1639090">
              <a:off x="7864020" y="1638894"/>
              <a:ext cx="530074" cy="394421"/>
              <a:chOff x="6813550" y="1209675"/>
              <a:chExt cx="738188" cy="549275"/>
            </a:xfrm>
          </p:grpSpPr>
          <p:sp>
            <p:nvSpPr>
              <p:cNvPr id="483" name="Freeform 17"/>
              <p:cNvSpPr>
                <a:spLocks/>
              </p:cNvSpPr>
              <p:nvPr/>
            </p:nvSpPr>
            <p:spPr bwMode="auto">
              <a:xfrm>
                <a:off x="7392988" y="1522413"/>
                <a:ext cx="63500" cy="22225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17" y="3"/>
                  </a:cxn>
                  <a:cxn ang="0">
                    <a:pos x="0" y="0"/>
                  </a:cxn>
                  <a:cxn ang="0">
                    <a:pos x="13" y="6"/>
                  </a:cxn>
                </a:cxnLst>
                <a:rect l="0" t="0" r="r" b="b"/>
                <a:pathLst>
                  <a:path w="17" h="6">
                    <a:moveTo>
                      <a:pt x="13" y="6"/>
                    </a:moveTo>
                    <a:cubicBezTo>
                      <a:pt x="14" y="5"/>
                      <a:pt x="16" y="4"/>
                      <a:pt x="17" y="3"/>
                    </a:cubicBezTo>
                    <a:cubicBezTo>
                      <a:pt x="11" y="2"/>
                      <a:pt x="5" y="1"/>
                      <a:pt x="0" y="0"/>
                    </a:cubicBezTo>
                    <a:cubicBezTo>
                      <a:pt x="4" y="2"/>
                      <a:pt x="9" y="4"/>
                      <a:pt x="13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4" name="Freeform 18"/>
              <p:cNvSpPr>
                <a:spLocks/>
              </p:cNvSpPr>
              <p:nvPr/>
            </p:nvSpPr>
            <p:spPr bwMode="auto">
              <a:xfrm>
                <a:off x="7373938" y="1544638"/>
                <a:ext cx="46038" cy="269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" y="7"/>
                  </a:cxn>
                  <a:cxn ang="0">
                    <a:pos x="12" y="5"/>
                  </a:cxn>
                  <a:cxn ang="0">
                    <a:pos x="0" y="0"/>
                  </a:cxn>
                </a:cxnLst>
                <a:rect l="0" t="0" r="r" b="b"/>
                <a:pathLst>
                  <a:path w="12" h="7">
                    <a:moveTo>
                      <a:pt x="0" y="0"/>
                    </a:moveTo>
                    <a:cubicBezTo>
                      <a:pt x="3" y="2"/>
                      <a:pt x="6" y="5"/>
                      <a:pt x="9" y="7"/>
                    </a:cubicBezTo>
                    <a:cubicBezTo>
                      <a:pt x="10" y="6"/>
                      <a:pt x="11" y="6"/>
                      <a:pt x="12" y="5"/>
                    </a:cubicBezTo>
                    <a:cubicBezTo>
                      <a:pt x="8" y="3"/>
                      <a:pt x="4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5" name="Freeform 21"/>
              <p:cNvSpPr>
                <a:spLocks/>
              </p:cNvSpPr>
              <p:nvPr/>
            </p:nvSpPr>
            <p:spPr bwMode="auto">
              <a:xfrm>
                <a:off x="7354888" y="1563688"/>
                <a:ext cx="30163" cy="30163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8" y="7"/>
                  </a:cxn>
                  <a:cxn ang="0">
                    <a:pos x="0" y="0"/>
                  </a:cxn>
                  <a:cxn ang="0">
                    <a:pos x="6" y="8"/>
                  </a:cxn>
                </a:cxnLst>
                <a:rect l="0" t="0" r="r" b="b"/>
                <a:pathLst>
                  <a:path w="8" h="8">
                    <a:moveTo>
                      <a:pt x="6" y="8"/>
                    </a:moveTo>
                    <a:cubicBezTo>
                      <a:pt x="6" y="7"/>
                      <a:pt x="7" y="7"/>
                      <a:pt x="8" y="7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2" y="3"/>
                      <a:pt x="4" y="5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6" name="Freeform 22"/>
              <p:cNvSpPr>
                <a:spLocks/>
              </p:cNvSpPr>
              <p:nvPr/>
            </p:nvSpPr>
            <p:spPr bwMode="auto">
              <a:xfrm>
                <a:off x="7396163" y="1481138"/>
                <a:ext cx="106363" cy="25400"/>
              </a:xfrm>
              <a:custGeom>
                <a:avLst/>
                <a:gdLst/>
                <a:ahLst/>
                <a:cxnLst>
                  <a:cxn ang="0">
                    <a:pos x="22" y="7"/>
                  </a:cxn>
                  <a:cxn ang="0">
                    <a:pos x="28" y="0"/>
                  </a:cxn>
                  <a:cxn ang="0">
                    <a:pos x="0" y="3"/>
                  </a:cxn>
                  <a:cxn ang="0">
                    <a:pos x="22" y="7"/>
                  </a:cxn>
                </a:cxnLst>
                <a:rect l="0" t="0" r="r" b="b"/>
                <a:pathLst>
                  <a:path w="28" h="7">
                    <a:moveTo>
                      <a:pt x="22" y="7"/>
                    </a:moveTo>
                    <a:cubicBezTo>
                      <a:pt x="25" y="5"/>
                      <a:pt x="26" y="3"/>
                      <a:pt x="28" y="0"/>
                    </a:cubicBezTo>
                    <a:cubicBezTo>
                      <a:pt x="20" y="1"/>
                      <a:pt x="9" y="2"/>
                      <a:pt x="0" y="3"/>
                    </a:cubicBezTo>
                    <a:cubicBezTo>
                      <a:pt x="7" y="5"/>
                      <a:pt x="15" y="6"/>
                      <a:pt x="22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7" name="Freeform 24"/>
              <p:cNvSpPr>
                <a:spLocks/>
              </p:cNvSpPr>
              <p:nvPr/>
            </p:nvSpPr>
            <p:spPr bwMode="auto">
              <a:xfrm>
                <a:off x="7332663" y="1577975"/>
                <a:ext cx="22225" cy="34925"/>
              </a:xfrm>
              <a:custGeom>
                <a:avLst/>
                <a:gdLst/>
                <a:ahLst/>
                <a:cxnLst>
                  <a:cxn ang="0">
                    <a:pos x="3" y="9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3" y="9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4" y="9"/>
                      <a:pt x="5" y="8"/>
                      <a:pt x="6" y="8"/>
                    </a:cubicBezTo>
                    <a:cubicBezTo>
                      <a:pt x="4" y="5"/>
                      <a:pt x="2" y="3"/>
                      <a:pt x="0" y="0"/>
                    </a:cubicBezTo>
                    <a:cubicBezTo>
                      <a:pt x="1" y="3"/>
                      <a:pt x="2" y="6"/>
                      <a:pt x="3" y="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8" name="Freeform 31"/>
              <p:cNvSpPr>
                <a:spLocks/>
              </p:cNvSpPr>
              <p:nvPr/>
            </p:nvSpPr>
            <p:spPr bwMode="auto">
              <a:xfrm>
                <a:off x="7272338" y="1597025"/>
                <a:ext cx="11113" cy="57150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3" y="13"/>
                  </a:cxn>
                  <a:cxn ang="0">
                    <a:pos x="2" y="0"/>
                  </a:cxn>
                  <a:cxn ang="0">
                    <a:pos x="0" y="15"/>
                  </a:cxn>
                </a:cxnLst>
                <a:rect l="0" t="0" r="r" b="b"/>
                <a:pathLst>
                  <a:path w="3" h="15">
                    <a:moveTo>
                      <a:pt x="0" y="15"/>
                    </a:moveTo>
                    <a:cubicBezTo>
                      <a:pt x="1" y="14"/>
                      <a:pt x="2" y="13"/>
                      <a:pt x="3" y="13"/>
                    </a:cubicBezTo>
                    <a:cubicBezTo>
                      <a:pt x="3" y="8"/>
                      <a:pt x="3" y="4"/>
                      <a:pt x="2" y="0"/>
                    </a:cubicBezTo>
                    <a:cubicBezTo>
                      <a:pt x="2" y="5"/>
                      <a:pt x="1" y="10"/>
                      <a:pt x="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89" name="Freeform 32"/>
              <p:cNvSpPr>
                <a:spLocks/>
              </p:cNvSpPr>
              <p:nvPr/>
            </p:nvSpPr>
            <p:spPr bwMode="auto">
              <a:xfrm>
                <a:off x="7310438" y="1597025"/>
                <a:ext cx="11113" cy="349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9"/>
                  </a:cxn>
                  <a:cxn ang="0">
                    <a:pos x="3" y="8"/>
                  </a:cxn>
                  <a:cxn ang="0">
                    <a:pos x="0" y="0"/>
                  </a:cxn>
                </a:cxnLst>
                <a:rect l="0" t="0" r="r" b="b"/>
                <a:pathLst>
                  <a:path w="3" h="9">
                    <a:moveTo>
                      <a:pt x="0" y="0"/>
                    </a:moveTo>
                    <a:cubicBezTo>
                      <a:pt x="0" y="3"/>
                      <a:pt x="1" y="6"/>
                      <a:pt x="1" y="9"/>
                    </a:cubicBezTo>
                    <a:cubicBezTo>
                      <a:pt x="2" y="9"/>
                      <a:pt x="2" y="8"/>
                      <a:pt x="3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0" name="Freeform 41"/>
              <p:cNvSpPr>
                <a:spLocks/>
              </p:cNvSpPr>
              <p:nvPr/>
            </p:nvSpPr>
            <p:spPr bwMode="auto">
              <a:xfrm>
                <a:off x="7102475" y="1476375"/>
                <a:ext cx="71438" cy="7938"/>
              </a:xfrm>
              <a:custGeom>
                <a:avLst/>
                <a:gdLst/>
                <a:ahLst/>
                <a:cxnLst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  <a:cxn ang="0">
                    <a:pos x="19" y="1"/>
                  </a:cxn>
                </a:cxnLst>
                <a:rect l="0" t="0" r="r" b="b"/>
                <a:pathLst>
                  <a:path w="19" h="2">
                    <a:moveTo>
                      <a:pt x="19" y="1"/>
                    </a:moveTo>
                    <a:cubicBezTo>
                      <a:pt x="17" y="0"/>
                      <a:pt x="16" y="0"/>
                      <a:pt x="14" y="0"/>
                    </a:cubicBezTo>
                    <a:cubicBezTo>
                      <a:pt x="10" y="1"/>
                      <a:pt x="4" y="2"/>
                      <a:pt x="0" y="2"/>
                    </a:cubicBezTo>
                    <a:cubicBezTo>
                      <a:pt x="6" y="2"/>
                      <a:pt x="13" y="1"/>
                      <a:pt x="19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1" name="Freeform 42"/>
              <p:cNvSpPr>
                <a:spLocks/>
              </p:cNvSpPr>
              <p:nvPr/>
            </p:nvSpPr>
            <p:spPr bwMode="auto">
              <a:xfrm>
                <a:off x="7077075" y="1487488"/>
                <a:ext cx="19050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5">
                    <a:moveTo>
                      <a:pt x="0" y="0"/>
                    </a:moveTo>
                    <a:cubicBezTo>
                      <a:pt x="2" y="0"/>
                      <a:pt x="3" y="0"/>
                      <a:pt x="5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2" name="Freeform 43"/>
              <p:cNvSpPr>
                <a:spLocks/>
              </p:cNvSpPr>
              <p:nvPr/>
            </p:nvSpPr>
            <p:spPr bwMode="auto">
              <a:xfrm>
                <a:off x="7054850" y="1349375"/>
                <a:ext cx="142875" cy="77788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7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1" y="0"/>
                      <a:pt x="10" y="0"/>
                    </a:cubicBezTo>
                    <a:cubicBezTo>
                      <a:pt x="6" y="0"/>
                      <a:pt x="2" y="2"/>
                      <a:pt x="0" y="4"/>
                    </a:cubicBezTo>
                    <a:cubicBezTo>
                      <a:pt x="9" y="7"/>
                      <a:pt x="26" y="16"/>
                      <a:pt x="38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3" name="Freeform 44"/>
              <p:cNvSpPr>
                <a:spLocks/>
              </p:cNvSpPr>
              <p:nvPr/>
            </p:nvSpPr>
            <p:spPr bwMode="auto">
              <a:xfrm>
                <a:off x="7219950" y="1360488"/>
                <a:ext cx="19050" cy="33338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1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4" name="Freeform 45"/>
              <p:cNvSpPr>
                <a:spLocks/>
              </p:cNvSpPr>
              <p:nvPr/>
            </p:nvSpPr>
            <p:spPr bwMode="auto">
              <a:xfrm>
                <a:off x="7197725" y="1555750"/>
                <a:ext cx="11113" cy="7938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1"/>
                      <a:pt x="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5" name="Freeform 46"/>
              <p:cNvSpPr>
                <a:spLocks/>
              </p:cNvSpPr>
              <p:nvPr/>
            </p:nvSpPr>
            <p:spPr bwMode="auto">
              <a:xfrm>
                <a:off x="7058025" y="1536700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4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6" name="Freeform 47"/>
              <p:cNvSpPr>
                <a:spLocks/>
              </p:cNvSpPr>
              <p:nvPr/>
            </p:nvSpPr>
            <p:spPr bwMode="auto">
              <a:xfrm>
                <a:off x="7162800" y="1363663"/>
                <a:ext cx="53975" cy="46038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5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7" name="Freeform 48"/>
              <p:cNvSpPr>
                <a:spLocks/>
              </p:cNvSpPr>
              <p:nvPr/>
            </p:nvSpPr>
            <p:spPr bwMode="auto">
              <a:xfrm>
                <a:off x="6813550" y="1385888"/>
                <a:ext cx="365125" cy="200025"/>
              </a:xfrm>
              <a:custGeom>
                <a:avLst/>
                <a:gdLst/>
                <a:ahLst/>
                <a:cxnLst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3"/>
                  </a:cxn>
                  <a:cxn ang="0">
                    <a:pos x="53" y="32"/>
                  </a:cxn>
                  <a:cxn ang="0">
                    <a:pos x="39" y="33"/>
                  </a:cxn>
                  <a:cxn ang="0">
                    <a:pos x="7" y="26"/>
                  </a:cxn>
                  <a:cxn ang="0">
                    <a:pos x="42" y="32"/>
                  </a:cxn>
                  <a:cxn ang="0">
                    <a:pos x="74" y="25"/>
                  </a:cxn>
                  <a:cxn ang="0">
                    <a:pos x="87" y="23"/>
                  </a:cxn>
                  <a:cxn ang="0">
                    <a:pos x="54" y="14"/>
                  </a:cxn>
                  <a:cxn ang="0">
                    <a:pos x="97" y="17"/>
                  </a:cxn>
                  <a:cxn ang="0">
                    <a:pos x="62" y="0"/>
                  </a:cxn>
                  <a:cxn ang="0">
                    <a:pos x="62" y="0"/>
                  </a:cxn>
                  <a:cxn ang="0">
                    <a:pos x="56" y="5"/>
                  </a:cxn>
                  <a:cxn ang="0">
                    <a:pos x="37" y="7"/>
                  </a:cxn>
                  <a:cxn ang="0">
                    <a:pos x="21" y="16"/>
                  </a:cxn>
                  <a:cxn ang="0">
                    <a:pos x="9" y="24"/>
                  </a:cxn>
                  <a:cxn ang="0">
                    <a:pos x="0" y="24"/>
                  </a:cxn>
                  <a:cxn ang="0">
                    <a:pos x="13" y="33"/>
                  </a:cxn>
                  <a:cxn ang="0">
                    <a:pos x="25" y="44"/>
                  </a:cxn>
                  <a:cxn ang="0">
                    <a:pos x="46" y="49"/>
                  </a:cxn>
                  <a:cxn ang="0">
                    <a:pos x="55" y="46"/>
                  </a:cxn>
                  <a:cxn ang="0">
                    <a:pos x="58" y="49"/>
                  </a:cxn>
                  <a:cxn ang="0">
                    <a:pos x="96" y="32"/>
                  </a:cxn>
                  <a:cxn ang="0">
                    <a:pos x="53" y="33"/>
                  </a:cxn>
                </a:cxnLst>
                <a:rect l="0" t="0" r="r" b="b"/>
                <a:pathLst>
                  <a:path w="97" h="53">
                    <a:moveTo>
                      <a:pt x="53" y="33"/>
                    </a:move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3"/>
                      <a:pt x="53" y="33"/>
                      <a:pt x="53" y="33"/>
                    </a:cubicBezTo>
                    <a:cubicBezTo>
                      <a:pt x="53" y="32"/>
                      <a:pt x="53" y="32"/>
                      <a:pt x="53" y="32"/>
                    </a:cubicBezTo>
                    <a:cubicBezTo>
                      <a:pt x="47" y="33"/>
                      <a:pt x="42" y="34"/>
                      <a:pt x="39" y="33"/>
                    </a:cubicBezTo>
                    <a:cubicBezTo>
                      <a:pt x="31" y="31"/>
                      <a:pt x="7" y="26"/>
                      <a:pt x="7" y="26"/>
                    </a:cubicBezTo>
                    <a:cubicBezTo>
                      <a:pt x="7" y="26"/>
                      <a:pt x="39" y="32"/>
                      <a:pt x="42" y="32"/>
                    </a:cubicBezTo>
                    <a:cubicBezTo>
                      <a:pt x="46" y="31"/>
                      <a:pt x="70" y="25"/>
                      <a:pt x="74" y="25"/>
                    </a:cubicBezTo>
                    <a:cubicBezTo>
                      <a:pt x="75" y="25"/>
                      <a:pt x="81" y="24"/>
                      <a:pt x="87" y="23"/>
                    </a:cubicBezTo>
                    <a:cubicBezTo>
                      <a:pt x="71" y="20"/>
                      <a:pt x="53" y="18"/>
                      <a:pt x="54" y="14"/>
                    </a:cubicBezTo>
                    <a:cubicBezTo>
                      <a:pt x="54" y="9"/>
                      <a:pt x="79" y="14"/>
                      <a:pt x="97" y="17"/>
                    </a:cubicBezTo>
                    <a:cubicBezTo>
                      <a:pt x="85" y="11"/>
                      <a:pt x="69" y="5"/>
                      <a:pt x="62" y="0"/>
                    </a:cubicBezTo>
                    <a:cubicBezTo>
                      <a:pt x="62" y="0"/>
                      <a:pt x="62" y="0"/>
                      <a:pt x="62" y="0"/>
                    </a:cubicBezTo>
                    <a:cubicBezTo>
                      <a:pt x="62" y="4"/>
                      <a:pt x="62" y="4"/>
                      <a:pt x="56" y="5"/>
                    </a:cubicBezTo>
                    <a:cubicBezTo>
                      <a:pt x="49" y="6"/>
                      <a:pt x="43" y="6"/>
                      <a:pt x="37" y="7"/>
                    </a:cubicBezTo>
                    <a:cubicBezTo>
                      <a:pt x="31" y="9"/>
                      <a:pt x="26" y="15"/>
                      <a:pt x="21" y="16"/>
                    </a:cubicBezTo>
                    <a:cubicBezTo>
                      <a:pt x="16" y="17"/>
                      <a:pt x="15" y="22"/>
                      <a:pt x="9" y="24"/>
                    </a:cubicBezTo>
                    <a:cubicBezTo>
                      <a:pt x="3" y="25"/>
                      <a:pt x="0" y="24"/>
                      <a:pt x="0" y="24"/>
                    </a:cubicBezTo>
                    <a:cubicBezTo>
                      <a:pt x="0" y="24"/>
                      <a:pt x="6" y="31"/>
                      <a:pt x="13" y="33"/>
                    </a:cubicBezTo>
                    <a:cubicBezTo>
                      <a:pt x="19" y="34"/>
                      <a:pt x="23" y="42"/>
                      <a:pt x="25" y="44"/>
                    </a:cubicBezTo>
                    <a:cubicBezTo>
                      <a:pt x="33" y="53"/>
                      <a:pt x="46" y="49"/>
                      <a:pt x="46" y="49"/>
                    </a:cubicBezTo>
                    <a:cubicBezTo>
                      <a:pt x="55" y="46"/>
                      <a:pt x="55" y="46"/>
                      <a:pt x="55" y="46"/>
                    </a:cubicBezTo>
                    <a:cubicBezTo>
                      <a:pt x="55" y="46"/>
                      <a:pt x="56" y="47"/>
                      <a:pt x="58" y="49"/>
                    </a:cubicBezTo>
                    <a:cubicBezTo>
                      <a:pt x="63" y="44"/>
                      <a:pt x="82" y="38"/>
                      <a:pt x="96" y="32"/>
                    </a:cubicBezTo>
                    <a:cubicBezTo>
                      <a:pt x="78" y="34"/>
                      <a:pt x="53" y="38"/>
                      <a:pt x="53" y="3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8" name="Freeform 49"/>
              <p:cNvSpPr>
                <a:spLocks/>
              </p:cNvSpPr>
              <p:nvPr/>
            </p:nvSpPr>
            <p:spPr bwMode="auto">
              <a:xfrm>
                <a:off x="6840538" y="1473200"/>
                <a:ext cx="315913" cy="41275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8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7" y="2"/>
                  </a:cxn>
                  <a:cxn ang="0">
                    <a:pos x="35" y="9"/>
                  </a:cxn>
                  <a:cxn ang="0">
                    <a:pos x="0" y="3"/>
                  </a:cxn>
                  <a:cxn ang="0">
                    <a:pos x="32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8" y="4"/>
                    </a:cubicBezTo>
                    <a:cubicBezTo>
                      <a:pt x="68" y="4"/>
                      <a:pt x="69" y="4"/>
                      <a:pt x="70" y="3"/>
                    </a:cubicBezTo>
                    <a:cubicBezTo>
                      <a:pt x="74" y="3"/>
                      <a:pt x="80" y="2"/>
                      <a:pt x="84" y="1"/>
                    </a:cubicBezTo>
                    <a:cubicBezTo>
                      <a:pt x="83" y="1"/>
                      <a:pt x="82" y="0"/>
                      <a:pt x="80" y="0"/>
                    </a:cubicBezTo>
                    <a:cubicBezTo>
                      <a:pt x="74" y="1"/>
                      <a:pt x="68" y="2"/>
                      <a:pt x="67" y="2"/>
                    </a:cubicBezTo>
                    <a:cubicBezTo>
                      <a:pt x="63" y="2"/>
                      <a:pt x="39" y="8"/>
                      <a:pt x="35" y="9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4" y="8"/>
                      <a:pt x="32" y="10"/>
                    </a:cubicBezTo>
                    <a:cubicBezTo>
                      <a:pt x="35" y="11"/>
                      <a:pt x="40" y="10"/>
                      <a:pt x="46" y="9"/>
                    </a:cubicBezTo>
                    <a:cubicBezTo>
                      <a:pt x="47" y="7"/>
                      <a:pt x="54" y="5"/>
                      <a:pt x="63" y="4"/>
                    </a:cubicBezTo>
                    <a:close/>
                  </a:path>
                </a:pathLst>
              </a:custGeom>
              <a:solidFill>
                <a:srgbClr val="61B5CC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99" name="Freeform 98"/>
              <p:cNvSpPr>
                <a:spLocks/>
              </p:cNvSpPr>
              <p:nvPr/>
            </p:nvSpPr>
            <p:spPr bwMode="auto">
              <a:xfrm>
                <a:off x="7091363" y="1533525"/>
                <a:ext cx="155575" cy="173038"/>
              </a:xfrm>
              <a:custGeom>
                <a:avLst/>
                <a:gdLst/>
                <a:ahLst/>
                <a:cxnLst>
                  <a:cxn ang="0">
                    <a:pos x="32" y="6"/>
                  </a:cxn>
                  <a:cxn ang="0">
                    <a:pos x="4" y="43"/>
                  </a:cxn>
                  <a:cxn ang="0">
                    <a:pos x="36" y="13"/>
                  </a:cxn>
                  <a:cxn ang="0">
                    <a:pos x="41" y="0"/>
                  </a:cxn>
                  <a:cxn ang="0">
                    <a:pos x="32" y="6"/>
                  </a:cxn>
                </a:cxnLst>
                <a:rect l="0" t="0" r="r" b="b"/>
                <a:pathLst>
                  <a:path w="41" h="46">
                    <a:moveTo>
                      <a:pt x="32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4" y="26"/>
                      <a:pt x="36" y="13"/>
                    </a:cubicBezTo>
                    <a:cubicBezTo>
                      <a:pt x="38" y="8"/>
                      <a:pt x="40" y="4"/>
                      <a:pt x="41" y="0"/>
                    </a:cubicBezTo>
                    <a:cubicBezTo>
                      <a:pt x="38" y="1"/>
                      <a:pt x="35" y="3"/>
                      <a:pt x="32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0" name="Freeform 99"/>
              <p:cNvSpPr>
                <a:spLocks/>
              </p:cNvSpPr>
              <p:nvPr/>
            </p:nvSpPr>
            <p:spPr bwMode="auto">
              <a:xfrm>
                <a:off x="7351713" y="1492250"/>
                <a:ext cx="127000" cy="4127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1" y="8"/>
                  </a:cxn>
                  <a:cxn ang="0">
                    <a:pos x="28" y="11"/>
                  </a:cxn>
                  <a:cxn ang="0">
                    <a:pos x="34" y="4"/>
                  </a:cxn>
                  <a:cxn ang="0">
                    <a:pos x="12" y="0"/>
                  </a:cxn>
                  <a:cxn ang="0">
                    <a:pos x="0" y="2"/>
                  </a:cxn>
                </a:cxnLst>
                <a:rect l="0" t="0" r="r" b="b"/>
                <a:pathLst>
                  <a:path w="34" h="11">
                    <a:moveTo>
                      <a:pt x="0" y="2"/>
                    </a:moveTo>
                    <a:cubicBezTo>
                      <a:pt x="3" y="4"/>
                      <a:pt x="7" y="6"/>
                      <a:pt x="11" y="8"/>
                    </a:cubicBezTo>
                    <a:cubicBezTo>
                      <a:pt x="16" y="9"/>
                      <a:pt x="22" y="10"/>
                      <a:pt x="28" y="11"/>
                    </a:cubicBezTo>
                    <a:cubicBezTo>
                      <a:pt x="30" y="9"/>
                      <a:pt x="32" y="6"/>
                      <a:pt x="34" y="4"/>
                    </a:cubicBezTo>
                    <a:cubicBezTo>
                      <a:pt x="27" y="3"/>
                      <a:pt x="19" y="2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1" name="Freeform 100"/>
              <p:cNvSpPr>
                <a:spLocks/>
              </p:cNvSpPr>
              <p:nvPr/>
            </p:nvSpPr>
            <p:spPr bwMode="auto">
              <a:xfrm>
                <a:off x="7324725" y="1262063"/>
                <a:ext cx="153988" cy="177800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7"/>
                  </a:cxn>
                  <a:cxn ang="0">
                    <a:pos x="9" y="41"/>
                  </a:cxn>
                </a:cxnLst>
                <a:rect l="0" t="0" r="r" b="b"/>
                <a:pathLst>
                  <a:path w="41" h="47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7"/>
                    </a:cubicBezTo>
                    <a:cubicBezTo>
                      <a:pt x="3" y="45"/>
                      <a:pt x="6" y="44"/>
                      <a:pt x="9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2" name="Freeform 101"/>
              <p:cNvSpPr>
                <a:spLocks/>
              </p:cNvSpPr>
              <p:nvPr/>
            </p:nvSpPr>
            <p:spPr bwMode="auto">
              <a:xfrm>
                <a:off x="7310438" y="1547813"/>
                <a:ext cx="33338" cy="79375"/>
              </a:xfrm>
              <a:custGeom>
                <a:avLst/>
                <a:gdLst/>
                <a:ahLst/>
                <a:cxnLst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  <a:cxn ang="0">
                    <a:pos x="3" y="21"/>
                  </a:cxn>
                  <a:cxn ang="0">
                    <a:pos x="9" y="17"/>
                  </a:cxn>
                  <a:cxn ang="0">
                    <a:pos x="6" y="8"/>
                  </a:cxn>
                </a:cxnLst>
                <a:rect l="0" t="0" r="r" b="b"/>
                <a:pathLst>
                  <a:path w="9" h="21">
                    <a:moveTo>
                      <a:pt x="6" y="8"/>
                    </a:move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ubicBezTo>
                      <a:pt x="1" y="15"/>
                      <a:pt x="2" y="18"/>
                      <a:pt x="3" y="21"/>
                    </a:cubicBezTo>
                    <a:cubicBezTo>
                      <a:pt x="5" y="20"/>
                      <a:pt x="7" y="18"/>
                      <a:pt x="9" y="17"/>
                    </a:cubicBezTo>
                    <a:cubicBezTo>
                      <a:pt x="8" y="14"/>
                      <a:pt x="7" y="11"/>
                      <a:pt x="6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3" name="Freeform 102"/>
              <p:cNvSpPr>
                <a:spLocks/>
              </p:cNvSpPr>
              <p:nvPr/>
            </p:nvSpPr>
            <p:spPr bwMode="auto">
              <a:xfrm>
                <a:off x="7173913" y="12176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4" name="Freeform 103"/>
              <p:cNvSpPr>
                <a:spLocks/>
              </p:cNvSpPr>
              <p:nvPr/>
            </p:nvSpPr>
            <p:spPr bwMode="auto">
              <a:xfrm>
                <a:off x="7013575" y="1420813"/>
                <a:ext cx="206375" cy="60325"/>
              </a:xfrm>
              <a:custGeom>
                <a:avLst/>
                <a:gdLst/>
                <a:ahLst/>
                <a:cxnLst>
                  <a:cxn ang="0">
                    <a:pos x="1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1" y="5"/>
                  </a:cxn>
                </a:cxnLst>
                <a:rect l="0" t="0" r="r" b="b"/>
                <a:pathLst>
                  <a:path w="55" h="16">
                    <a:moveTo>
                      <a:pt x="1" y="5"/>
                    </a:move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5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ubicBezTo>
                      <a:pt x="47" y="15"/>
                      <a:pt x="52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1" y="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5" name="Freeform 104"/>
              <p:cNvSpPr>
                <a:spLocks/>
              </p:cNvSpPr>
              <p:nvPr/>
            </p:nvSpPr>
            <p:spPr bwMode="auto">
              <a:xfrm>
                <a:off x="7396163" y="1454150"/>
                <a:ext cx="12858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34" y="0"/>
                  </a:cxn>
                  <a:cxn ang="0">
                    <a:pos x="34" y="0"/>
                  </a:cxn>
                  <a:cxn ang="0">
                    <a:pos x="0" y="3"/>
                  </a:cxn>
                </a:cxnLst>
                <a:rect l="0" t="0" r="r" b="b"/>
                <a:pathLst>
                  <a:path w="34" h="3">
                    <a:moveTo>
                      <a:pt x="0" y="3"/>
                    </a:moveTo>
                    <a:cubicBezTo>
                      <a:pt x="11" y="2"/>
                      <a:pt x="25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25" y="0"/>
                      <a:pt x="11" y="2"/>
                      <a:pt x="0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6" name="Freeform 105"/>
              <p:cNvSpPr>
                <a:spLocks/>
              </p:cNvSpPr>
              <p:nvPr/>
            </p:nvSpPr>
            <p:spPr bwMode="auto">
              <a:xfrm>
                <a:off x="7129463" y="1281113"/>
                <a:ext cx="7938" cy="14288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7" name="Freeform 106"/>
              <p:cNvSpPr>
                <a:spLocks/>
              </p:cNvSpPr>
              <p:nvPr/>
            </p:nvSpPr>
            <p:spPr bwMode="auto">
              <a:xfrm>
                <a:off x="7126288" y="1270000"/>
                <a:ext cx="1588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1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8" name="Freeform 107"/>
              <p:cNvSpPr>
                <a:spLocks/>
              </p:cNvSpPr>
              <p:nvPr/>
            </p:nvSpPr>
            <p:spPr bwMode="auto">
              <a:xfrm>
                <a:off x="7148513" y="13112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1" y="1"/>
                      <a:pt x="0" y="0"/>
                    </a:cubicBezTo>
                    <a:cubicBezTo>
                      <a:pt x="1" y="1"/>
                      <a:pt x="1" y="2"/>
                      <a:pt x="2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09" name="Freeform 108"/>
              <p:cNvSpPr>
                <a:spLocks/>
              </p:cNvSpPr>
              <p:nvPr/>
            </p:nvSpPr>
            <p:spPr bwMode="auto">
              <a:xfrm>
                <a:off x="7167563" y="1709738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0" name="Freeform 109"/>
              <p:cNvSpPr>
                <a:spLocks/>
              </p:cNvSpPr>
              <p:nvPr/>
            </p:nvSpPr>
            <p:spPr bwMode="auto">
              <a:xfrm>
                <a:off x="7359650" y="1277938"/>
                <a:ext cx="11113" cy="1428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3" y="0"/>
                  </a:cxn>
                  <a:cxn ang="0">
                    <a:pos x="0" y="4"/>
                  </a:cxn>
                </a:cxnLst>
                <a:rect l="0" t="0" r="r" b="b"/>
                <a:pathLst>
                  <a:path w="3" h="4">
                    <a:moveTo>
                      <a:pt x="0" y="4"/>
                    </a:moveTo>
                    <a:cubicBezTo>
                      <a:pt x="1" y="3"/>
                      <a:pt x="2" y="1"/>
                      <a:pt x="3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1" name="Freeform 110"/>
              <p:cNvSpPr>
                <a:spLocks/>
              </p:cNvSpPr>
              <p:nvPr/>
            </p:nvSpPr>
            <p:spPr bwMode="auto">
              <a:xfrm>
                <a:off x="7377113" y="1250950"/>
                <a:ext cx="7938" cy="11113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1" y="2"/>
                      <a:pt x="1" y="1"/>
                      <a:pt x="2" y="0"/>
                    </a:cubicBezTo>
                    <a:cubicBezTo>
                      <a:pt x="1" y="1"/>
                      <a:pt x="1" y="2"/>
                      <a:pt x="0" y="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2" name="Freeform 111"/>
              <p:cNvSpPr>
                <a:spLocks/>
              </p:cNvSpPr>
              <p:nvPr/>
            </p:nvSpPr>
            <p:spPr bwMode="auto">
              <a:xfrm>
                <a:off x="7318375" y="1292225"/>
                <a:ext cx="41275" cy="87313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8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8"/>
                      <a:pt x="1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3" name="Freeform 112"/>
              <p:cNvSpPr>
                <a:spLocks/>
              </p:cNvSpPr>
              <p:nvPr/>
            </p:nvSpPr>
            <p:spPr bwMode="auto">
              <a:xfrm>
                <a:off x="7178675" y="1352550"/>
                <a:ext cx="38100" cy="57150"/>
              </a:xfrm>
              <a:custGeom>
                <a:avLst/>
                <a:gdLst/>
                <a:ahLst/>
                <a:cxnLst>
                  <a:cxn ang="0">
                    <a:pos x="10" y="15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10" y="15"/>
                  </a:cxn>
                </a:cxnLst>
                <a:rect l="0" t="0" r="r" b="b"/>
                <a:pathLst>
                  <a:path w="10" h="15">
                    <a:moveTo>
                      <a:pt x="10" y="15"/>
                    </a:moveTo>
                    <a:cubicBezTo>
                      <a:pt x="7" y="10"/>
                      <a:pt x="3" y="5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5" y="8"/>
                      <a:pt x="8" y="12"/>
                      <a:pt x="10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4" name="Freeform 113"/>
              <p:cNvSpPr>
                <a:spLocks/>
              </p:cNvSpPr>
              <p:nvPr/>
            </p:nvSpPr>
            <p:spPr bwMode="auto">
              <a:xfrm>
                <a:off x="7008813" y="1473200"/>
                <a:ext cx="211138" cy="38100"/>
              </a:xfrm>
              <a:custGeom>
                <a:avLst/>
                <a:gdLst/>
                <a:ahLst/>
                <a:cxnLst>
                  <a:cxn ang="0">
                    <a:pos x="25" y="3"/>
                  </a:cxn>
                  <a:cxn ang="0">
                    <a:pos x="23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</a:cxnLst>
                <a:rect l="0" t="0" r="r" b="b"/>
                <a:pathLst>
                  <a:path w="56" h="10">
                    <a:moveTo>
                      <a:pt x="25" y="3"/>
                    </a:moveTo>
                    <a:cubicBezTo>
                      <a:pt x="24" y="4"/>
                      <a:pt x="23" y="4"/>
                      <a:pt x="23" y="4"/>
                    </a:cubicBezTo>
                    <a:cubicBezTo>
                      <a:pt x="21" y="4"/>
                      <a:pt x="20" y="4"/>
                      <a:pt x="18" y="4"/>
                    </a:cubicBezTo>
                    <a:cubicBezTo>
                      <a:pt x="9" y="5"/>
                      <a:pt x="2" y="7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ubicBezTo>
                      <a:pt x="56" y="0"/>
                      <a:pt x="56" y="0"/>
                      <a:pt x="56" y="0"/>
                    </a:cubicBezTo>
                    <a:cubicBezTo>
                      <a:pt x="53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5" name="Freeform 114"/>
              <p:cNvSpPr>
                <a:spLocks/>
              </p:cNvSpPr>
              <p:nvPr/>
            </p:nvSpPr>
            <p:spPr bwMode="auto">
              <a:xfrm>
                <a:off x="7227888" y="1533525"/>
                <a:ext cx="19050" cy="4921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0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5" y="0"/>
                  </a:cxn>
                </a:cxnLst>
                <a:rect l="0" t="0" r="r" b="b"/>
                <a:pathLst>
                  <a:path w="5" h="13">
                    <a:moveTo>
                      <a:pt x="5" y="0"/>
                    </a:moveTo>
                    <a:cubicBezTo>
                      <a:pt x="5" y="0"/>
                      <a:pt x="5" y="0"/>
                      <a:pt x="5" y="0"/>
                    </a:cubicBezTo>
                    <a:cubicBezTo>
                      <a:pt x="4" y="4"/>
                      <a:pt x="2" y="8"/>
                      <a:pt x="0" y="13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5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6" name="Freeform 115"/>
              <p:cNvSpPr>
                <a:spLocks/>
              </p:cNvSpPr>
              <p:nvPr/>
            </p:nvSpPr>
            <p:spPr bwMode="auto">
              <a:xfrm>
                <a:off x="7310438" y="1533525"/>
                <a:ext cx="66675" cy="74613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12" y="20"/>
                  </a:cxn>
                  <a:cxn ang="0">
                    <a:pos x="18" y="16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18" h="20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8" y="15"/>
                      <a:pt x="10" y="17"/>
                      <a:pt x="12" y="20"/>
                    </a:cubicBezTo>
                    <a:cubicBezTo>
                      <a:pt x="14" y="19"/>
                      <a:pt x="16" y="17"/>
                      <a:pt x="18" y="16"/>
                    </a:cubicBezTo>
                    <a:cubicBezTo>
                      <a:pt x="16" y="13"/>
                      <a:pt x="14" y="11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7" name="Freeform 116"/>
              <p:cNvSpPr>
                <a:spLocks/>
              </p:cNvSpPr>
              <p:nvPr/>
            </p:nvSpPr>
            <p:spPr bwMode="auto">
              <a:xfrm>
                <a:off x="7310438" y="1235075"/>
                <a:ext cx="109538" cy="207963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4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6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5"/>
                      <a:pt x="3" y="54"/>
                      <a:pt x="4" y="54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4" y="0"/>
                      <a:pt x="22" y="1"/>
                      <a:pt x="20" y="4"/>
                    </a:cubicBezTo>
                    <a:cubicBezTo>
                      <a:pt x="19" y="5"/>
                      <a:pt x="19" y="6"/>
                      <a:pt x="18" y="7"/>
                    </a:cubicBezTo>
                    <a:cubicBezTo>
                      <a:pt x="17" y="8"/>
                      <a:pt x="16" y="10"/>
                      <a:pt x="16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3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8" name="Freeform 117"/>
              <p:cNvSpPr>
                <a:spLocks/>
              </p:cNvSpPr>
              <p:nvPr/>
            </p:nvSpPr>
            <p:spPr bwMode="auto">
              <a:xfrm>
                <a:off x="7156450" y="1530350"/>
                <a:ext cx="104775" cy="206375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4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4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2" y="30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19" name="Freeform 118"/>
              <p:cNvSpPr>
                <a:spLocks/>
              </p:cNvSpPr>
              <p:nvPr/>
            </p:nvSpPr>
            <p:spPr bwMode="auto">
              <a:xfrm>
                <a:off x="7340600" y="1454150"/>
                <a:ext cx="184150" cy="46038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3" y="12"/>
                  </a:cxn>
                  <a:cxn ang="0">
                    <a:pos x="15" y="10"/>
                  </a:cxn>
                  <a:cxn ang="0">
                    <a:pos x="43" y="7"/>
                  </a:cxn>
                  <a:cxn ang="0">
                    <a:pos x="49" y="0"/>
                  </a:cxn>
                  <a:cxn ang="0">
                    <a:pos x="15" y="3"/>
                  </a:cxn>
                  <a:cxn ang="0">
                    <a:pos x="0" y="10"/>
                  </a:cxn>
                </a:cxnLst>
                <a:rect l="0" t="0" r="r" b="b"/>
                <a:pathLst>
                  <a:path w="49" h="12">
                    <a:moveTo>
                      <a:pt x="0" y="10"/>
                    </a:moveTo>
                    <a:cubicBezTo>
                      <a:pt x="1" y="10"/>
                      <a:pt x="2" y="11"/>
                      <a:pt x="3" y="12"/>
                    </a:cubicBezTo>
                    <a:cubicBezTo>
                      <a:pt x="6" y="11"/>
                      <a:pt x="10" y="11"/>
                      <a:pt x="15" y="10"/>
                    </a:cubicBezTo>
                    <a:cubicBezTo>
                      <a:pt x="24" y="9"/>
                      <a:pt x="35" y="8"/>
                      <a:pt x="43" y="7"/>
                    </a:cubicBezTo>
                    <a:cubicBezTo>
                      <a:pt x="45" y="5"/>
                      <a:pt x="47" y="2"/>
                      <a:pt x="49" y="0"/>
                    </a:cubicBezTo>
                    <a:cubicBezTo>
                      <a:pt x="40" y="0"/>
                      <a:pt x="26" y="2"/>
                      <a:pt x="15" y="3"/>
                    </a:cubicBezTo>
                    <a:cubicBezTo>
                      <a:pt x="8" y="5"/>
                      <a:pt x="3" y="8"/>
                      <a:pt x="0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0" name="Freeform 119"/>
              <p:cNvSpPr>
                <a:spLocks/>
              </p:cNvSpPr>
              <p:nvPr/>
            </p:nvSpPr>
            <p:spPr bwMode="auto">
              <a:xfrm>
                <a:off x="7126288" y="1254125"/>
                <a:ext cx="134938" cy="180975"/>
              </a:xfrm>
              <a:custGeom>
                <a:avLst/>
                <a:gdLst/>
                <a:ahLst/>
                <a:cxnLst>
                  <a:cxn ang="0">
                    <a:pos x="24" y="41"/>
                  </a:cxn>
                  <a:cxn ang="0">
                    <a:pos x="35" y="48"/>
                  </a:cxn>
                  <a:cxn ang="0">
                    <a:pos x="36" y="44"/>
                  </a:cxn>
                  <a:cxn ang="0">
                    <a:pos x="30" y="37"/>
                  </a:cxn>
                  <a:cxn ang="0">
                    <a:pos x="25" y="30"/>
                  </a:cxn>
                  <a:cxn ang="0">
                    <a:pos x="4" y="2"/>
                  </a:cxn>
                  <a:cxn ang="0">
                    <a:pos x="0" y="1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" y="7"/>
                  </a:cxn>
                  <a:cxn ang="0">
                    <a:pos x="3" y="11"/>
                  </a:cxn>
                  <a:cxn ang="0">
                    <a:pos x="6" y="15"/>
                  </a:cxn>
                  <a:cxn ang="0">
                    <a:pos x="8" y="18"/>
                  </a:cxn>
                  <a:cxn ang="0">
                    <a:pos x="14" y="26"/>
                  </a:cxn>
                  <a:cxn ang="0">
                    <a:pos x="24" y="41"/>
                  </a:cxn>
                </a:cxnLst>
                <a:rect l="0" t="0" r="r" b="b"/>
                <a:pathLst>
                  <a:path w="36" h="48">
                    <a:moveTo>
                      <a:pt x="24" y="41"/>
                    </a:moveTo>
                    <a:cubicBezTo>
                      <a:pt x="29" y="45"/>
                      <a:pt x="33" y="48"/>
                      <a:pt x="35" y="48"/>
                    </a:cubicBezTo>
                    <a:cubicBezTo>
                      <a:pt x="36" y="47"/>
                      <a:pt x="36" y="46"/>
                      <a:pt x="36" y="44"/>
                    </a:cubicBezTo>
                    <a:cubicBezTo>
                      <a:pt x="34" y="42"/>
                      <a:pt x="32" y="40"/>
                      <a:pt x="30" y="37"/>
                    </a:cubicBezTo>
                    <a:cubicBezTo>
                      <a:pt x="28" y="35"/>
                      <a:pt x="27" y="32"/>
                      <a:pt x="25" y="30"/>
                    </a:cubicBezTo>
                    <a:cubicBezTo>
                      <a:pt x="18" y="19"/>
                      <a:pt x="9" y="5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0" y="1"/>
                      <a:pt x="0" y="3"/>
                      <a:pt x="0" y="4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1" y="6"/>
                      <a:pt x="1" y="7"/>
                      <a:pt x="1" y="7"/>
                    </a:cubicBezTo>
                    <a:cubicBezTo>
                      <a:pt x="2" y="8"/>
                      <a:pt x="2" y="10"/>
                      <a:pt x="3" y="11"/>
                    </a:cubicBezTo>
                    <a:cubicBezTo>
                      <a:pt x="4" y="12"/>
                      <a:pt x="5" y="14"/>
                      <a:pt x="6" y="15"/>
                    </a:cubicBezTo>
                    <a:cubicBezTo>
                      <a:pt x="7" y="16"/>
                      <a:pt x="7" y="17"/>
                      <a:pt x="8" y="18"/>
                    </a:cubicBezTo>
                    <a:cubicBezTo>
                      <a:pt x="10" y="21"/>
                      <a:pt x="12" y="24"/>
                      <a:pt x="14" y="26"/>
                    </a:cubicBezTo>
                    <a:cubicBezTo>
                      <a:pt x="17" y="31"/>
                      <a:pt x="21" y="36"/>
                      <a:pt x="24" y="4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1" name="Freeform 120"/>
              <p:cNvSpPr>
                <a:spLocks/>
              </p:cNvSpPr>
              <p:nvPr/>
            </p:nvSpPr>
            <p:spPr bwMode="auto">
              <a:xfrm>
                <a:off x="7008813" y="1473200"/>
                <a:ext cx="222250" cy="57150"/>
              </a:xfrm>
              <a:custGeom>
                <a:avLst/>
                <a:gdLst/>
                <a:ahLst/>
                <a:cxnLst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</a:cxnLst>
                <a:rect l="0" t="0" r="r" b="b"/>
                <a:pathLst>
                  <a:path w="59" h="15">
                    <a:moveTo>
                      <a:pt x="1" y="10"/>
                    </a:moveTo>
                    <a:cubicBezTo>
                      <a:pt x="1" y="10"/>
                      <a:pt x="1" y="10"/>
                      <a:pt x="1" y="10"/>
                    </a:cubicBezTo>
                    <a:cubicBezTo>
                      <a:pt x="1" y="15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2" name="Freeform 121"/>
              <p:cNvSpPr>
                <a:spLocks/>
              </p:cNvSpPr>
              <p:nvPr/>
            </p:nvSpPr>
            <p:spPr bwMode="auto">
              <a:xfrm>
                <a:off x="7291388" y="1363663"/>
                <a:ext cx="1588" cy="11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h="3">
                    <a:moveTo>
                      <a:pt x="0" y="0"/>
                    </a:moveTo>
                    <a:cubicBezTo>
                      <a:pt x="0" y="1"/>
                      <a:pt x="0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3" name="Freeform 122"/>
              <p:cNvSpPr>
                <a:spLocks/>
              </p:cNvSpPr>
              <p:nvPr/>
            </p:nvSpPr>
            <p:spPr bwMode="auto">
              <a:xfrm>
                <a:off x="7291388" y="1217613"/>
                <a:ext cx="41275" cy="146050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9"/>
                  </a:cxn>
                  <a:cxn ang="0">
                    <a:pos x="11" y="0"/>
                  </a:cxn>
                </a:cxnLst>
                <a:rect l="0" t="0" r="r" b="b"/>
                <a:pathLst>
                  <a:path w="11" h="39">
                    <a:moveTo>
                      <a:pt x="11" y="0"/>
                    </a:moveTo>
                    <a:cubicBezTo>
                      <a:pt x="7" y="1"/>
                      <a:pt x="4" y="22"/>
                      <a:pt x="0" y="39"/>
                    </a:cubicBezTo>
                    <a:cubicBezTo>
                      <a:pt x="4" y="22"/>
                      <a:pt x="7" y="1"/>
                      <a:pt x="11" y="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4" name="Freeform 123"/>
              <p:cNvSpPr>
                <a:spLocks/>
              </p:cNvSpPr>
              <p:nvPr/>
            </p:nvSpPr>
            <p:spPr bwMode="auto">
              <a:xfrm>
                <a:off x="7181850" y="1416050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3" y="2"/>
                      <a:pt x="1" y="1"/>
                      <a:pt x="0" y="0"/>
                    </a:cubicBezTo>
                    <a:cubicBezTo>
                      <a:pt x="1" y="1"/>
                      <a:pt x="3" y="2"/>
                      <a:pt x="4" y="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5" name="Freeform 124"/>
              <p:cNvSpPr>
                <a:spLocks/>
              </p:cNvSpPr>
              <p:nvPr/>
            </p:nvSpPr>
            <p:spPr bwMode="auto">
              <a:xfrm>
                <a:off x="7031038" y="1481138"/>
                <a:ext cx="200025" cy="90488"/>
              </a:xfrm>
              <a:custGeom>
                <a:avLst/>
                <a:gdLst/>
                <a:ahLst/>
                <a:cxnLst>
                  <a:cxn ang="0">
                    <a:pos x="53" y="0"/>
                  </a:cxn>
                  <a:cxn ang="0">
                    <a:pos x="53" y="0"/>
                  </a:cxn>
                  <a:cxn ang="0">
                    <a:pos x="38" y="7"/>
                  </a:cxn>
                  <a:cxn ang="0">
                    <a:pos x="0" y="24"/>
                  </a:cxn>
                  <a:cxn ang="0">
                    <a:pos x="0" y="24"/>
                  </a:cxn>
                  <a:cxn ang="0">
                    <a:pos x="53" y="0"/>
                  </a:cxn>
                </a:cxnLst>
                <a:rect l="0" t="0" r="r" b="b"/>
                <a:pathLst>
                  <a:path w="53" h="24">
                    <a:moveTo>
                      <a:pt x="53" y="0"/>
                    </a:moveTo>
                    <a:cubicBezTo>
                      <a:pt x="53" y="0"/>
                      <a:pt x="53" y="0"/>
                      <a:pt x="53" y="0"/>
                    </a:cubicBezTo>
                    <a:cubicBezTo>
                      <a:pt x="50" y="2"/>
                      <a:pt x="45" y="5"/>
                      <a:pt x="38" y="7"/>
                    </a:cubicBezTo>
                    <a:cubicBezTo>
                      <a:pt x="24" y="13"/>
                      <a:pt x="5" y="19"/>
                      <a:pt x="0" y="24"/>
                    </a:cubicBezTo>
                    <a:cubicBezTo>
                      <a:pt x="0" y="24"/>
                      <a:pt x="0" y="24"/>
                      <a:pt x="0" y="24"/>
                    </a:cubicBezTo>
                    <a:cubicBezTo>
                      <a:pt x="6" y="17"/>
                      <a:pt x="45" y="7"/>
                      <a:pt x="53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6" name="Freeform 125"/>
              <p:cNvSpPr>
                <a:spLocks/>
              </p:cNvSpPr>
              <p:nvPr/>
            </p:nvSpPr>
            <p:spPr bwMode="auto">
              <a:xfrm>
                <a:off x="7219950" y="1530350"/>
                <a:ext cx="44450" cy="222250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9"/>
                  </a:cxn>
                  <a:cxn ang="0">
                    <a:pos x="10" y="0"/>
                  </a:cxn>
                </a:cxnLst>
                <a:rect l="0" t="0" r="r" b="b"/>
                <a:pathLst>
                  <a:path w="12" h="59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3"/>
                      <a:pt x="3" y="59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7" name="Freeform 126"/>
              <p:cNvSpPr>
                <a:spLocks/>
              </p:cNvSpPr>
              <p:nvPr/>
            </p:nvSpPr>
            <p:spPr bwMode="auto">
              <a:xfrm>
                <a:off x="7219950" y="15303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9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3" y="35"/>
                  </a:cxn>
                  <a:cxn ang="0">
                    <a:pos x="12" y="34"/>
                  </a:cxn>
                  <a:cxn ang="0">
                    <a:pos x="14" y="33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9"/>
                    </a:cubicBezTo>
                    <a:cubicBezTo>
                      <a:pt x="3" y="60"/>
                      <a:pt x="4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9" y="58"/>
                      <a:pt x="11" y="47"/>
                      <a:pt x="13" y="35"/>
                    </a:cubicBezTo>
                    <a:cubicBezTo>
                      <a:pt x="13" y="34"/>
                      <a:pt x="12" y="34"/>
                      <a:pt x="12" y="34"/>
                    </a:cubicBezTo>
                    <a:cubicBezTo>
                      <a:pt x="12" y="33"/>
                      <a:pt x="13" y="33"/>
                      <a:pt x="14" y="33"/>
                    </a:cubicBezTo>
                    <a:cubicBezTo>
                      <a:pt x="15" y="28"/>
                      <a:pt x="16" y="23"/>
                      <a:pt x="16" y="18"/>
                    </a:cubicBezTo>
                    <a:cubicBezTo>
                      <a:pt x="16" y="9"/>
                      <a:pt x="14" y="1"/>
                      <a:pt x="1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8" name="Freeform 127"/>
              <p:cNvSpPr>
                <a:spLocks/>
              </p:cNvSpPr>
              <p:nvPr/>
            </p:nvSpPr>
            <p:spPr bwMode="auto">
              <a:xfrm>
                <a:off x="7291388" y="1217613"/>
                <a:ext cx="60325" cy="225425"/>
              </a:xfrm>
              <a:custGeom>
                <a:avLst/>
                <a:gdLst/>
                <a:ahLst/>
                <a:cxnLst>
                  <a:cxn ang="0">
                    <a:pos x="4" y="60"/>
                  </a:cxn>
                  <a:cxn ang="0">
                    <a:pos x="6" y="60"/>
                  </a:cxn>
                  <a:cxn ang="0">
                    <a:pos x="7" y="43"/>
                  </a:cxn>
                  <a:cxn ang="0">
                    <a:pos x="7" y="43"/>
                  </a:cxn>
                  <a:cxn ang="0">
                    <a:pos x="12" y="0"/>
                  </a:cxn>
                  <a:cxn ang="0">
                    <a:pos x="11" y="0"/>
                  </a:cxn>
                  <a:cxn ang="0">
                    <a:pos x="0" y="39"/>
                  </a:cxn>
                  <a:cxn ang="0">
                    <a:pos x="0" y="42"/>
                  </a:cxn>
                  <a:cxn ang="0">
                    <a:pos x="4" y="60"/>
                  </a:cxn>
                </a:cxnLst>
                <a:rect l="0" t="0" r="r" b="b"/>
                <a:pathLst>
                  <a:path w="16" h="60">
                    <a:moveTo>
                      <a:pt x="4" y="60"/>
                    </a:moveTo>
                    <a:cubicBezTo>
                      <a:pt x="5" y="60"/>
                      <a:pt x="5" y="60"/>
                      <a:pt x="6" y="60"/>
                    </a:cubicBezTo>
                    <a:cubicBezTo>
                      <a:pt x="5" y="57"/>
                      <a:pt x="6" y="50"/>
                      <a:pt x="7" y="43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10" y="25"/>
                      <a:pt x="16" y="1"/>
                      <a:pt x="12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7" y="1"/>
                      <a:pt x="4" y="22"/>
                      <a:pt x="0" y="39"/>
                    </a:cubicBezTo>
                    <a:cubicBezTo>
                      <a:pt x="0" y="40"/>
                      <a:pt x="0" y="41"/>
                      <a:pt x="0" y="42"/>
                    </a:cubicBezTo>
                    <a:cubicBezTo>
                      <a:pt x="0" y="51"/>
                      <a:pt x="2" y="58"/>
                      <a:pt x="4" y="60"/>
                    </a:cubicBezTo>
                    <a:close/>
                  </a:path>
                </a:pathLst>
              </a:custGeom>
              <a:solidFill>
                <a:srgbClr val="347F9F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29" name="Freeform 128"/>
              <p:cNvSpPr>
                <a:spLocks/>
              </p:cNvSpPr>
              <p:nvPr/>
            </p:nvSpPr>
            <p:spPr bwMode="auto">
              <a:xfrm>
                <a:off x="7313613" y="1522413"/>
                <a:ext cx="93663" cy="6826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19" y="18"/>
                  </a:cxn>
                  <a:cxn ang="0">
                    <a:pos x="25" y="13"/>
                  </a:cxn>
                  <a:cxn ang="0">
                    <a:pos x="16" y="6"/>
                  </a:cxn>
                  <a:cxn ang="0">
                    <a:pos x="1" y="1"/>
                  </a:cxn>
                </a:cxnLst>
                <a:rect l="0" t="0" r="r" b="b"/>
                <a:pathLst>
                  <a:path w="25" h="18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14" y="13"/>
                      <a:pt x="16" y="15"/>
                      <a:pt x="19" y="18"/>
                    </a:cubicBezTo>
                    <a:cubicBezTo>
                      <a:pt x="21" y="16"/>
                      <a:pt x="23" y="15"/>
                      <a:pt x="25" y="13"/>
                    </a:cubicBezTo>
                    <a:cubicBezTo>
                      <a:pt x="22" y="11"/>
                      <a:pt x="19" y="8"/>
                      <a:pt x="16" y="6"/>
                    </a:cubicBezTo>
                    <a:cubicBezTo>
                      <a:pt x="9" y="2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0" name="Freeform 129"/>
              <p:cNvSpPr>
                <a:spLocks/>
              </p:cNvSpPr>
              <p:nvPr/>
            </p:nvSpPr>
            <p:spPr bwMode="auto">
              <a:xfrm>
                <a:off x="7027863" y="1481138"/>
                <a:ext cx="206375" cy="104775"/>
              </a:xfrm>
              <a:custGeom>
                <a:avLst/>
                <a:gdLst/>
                <a:ahLst/>
                <a:cxnLst>
                  <a:cxn ang="0">
                    <a:pos x="42" y="15"/>
                  </a:cxn>
                  <a:cxn ang="0">
                    <a:pos x="55" y="2"/>
                  </a:cxn>
                  <a:cxn ang="0">
                    <a:pos x="54" y="0"/>
                  </a:cxn>
                  <a:cxn ang="0">
                    <a:pos x="1" y="24"/>
                  </a:cxn>
                  <a:cxn ang="0">
                    <a:pos x="0" y="26"/>
                  </a:cxn>
                  <a:cxn ang="0">
                    <a:pos x="8" y="27"/>
                  </a:cxn>
                  <a:cxn ang="0">
                    <a:pos x="42" y="15"/>
                  </a:cxn>
                </a:cxnLst>
                <a:rect l="0" t="0" r="r" b="b"/>
                <a:pathLst>
                  <a:path w="55" h="28">
                    <a:moveTo>
                      <a:pt x="42" y="15"/>
                    </a:moveTo>
                    <a:cubicBezTo>
                      <a:pt x="49" y="9"/>
                      <a:pt x="55" y="4"/>
                      <a:pt x="55" y="2"/>
                    </a:cubicBezTo>
                    <a:cubicBezTo>
                      <a:pt x="55" y="1"/>
                      <a:pt x="54" y="1"/>
                      <a:pt x="54" y="0"/>
                    </a:cubicBezTo>
                    <a:cubicBezTo>
                      <a:pt x="46" y="7"/>
                      <a:pt x="7" y="17"/>
                      <a:pt x="1" y="24"/>
                    </a:cubicBezTo>
                    <a:cubicBezTo>
                      <a:pt x="0" y="25"/>
                      <a:pt x="0" y="26"/>
                      <a:pt x="0" y="26"/>
                    </a:cubicBezTo>
                    <a:cubicBezTo>
                      <a:pt x="0" y="28"/>
                      <a:pt x="3" y="28"/>
                      <a:pt x="8" y="27"/>
                    </a:cubicBezTo>
                    <a:cubicBezTo>
                      <a:pt x="16" y="24"/>
                      <a:pt x="30" y="19"/>
                      <a:pt x="42" y="1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1" name="Freeform 130"/>
              <p:cNvSpPr>
                <a:spLocks/>
              </p:cNvSpPr>
              <p:nvPr/>
            </p:nvSpPr>
            <p:spPr bwMode="auto">
              <a:xfrm>
                <a:off x="7069138" y="1295400"/>
                <a:ext cx="188913" cy="155575"/>
              </a:xfrm>
              <a:custGeom>
                <a:avLst/>
                <a:gdLst/>
                <a:ahLst/>
                <a:cxnLst>
                  <a:cxn ang="0">
                    <a:pos x="34" y="35"/>
                  </a:cxn>
                  <a:cxn ang="0">
                    <a:pos x="49" y="39"/>
                  </a:cxn>
                  <a:cxn ang="0">
                    <a:pos x="50" y="37"/>
                  </a:cxn>
                  <a:cxn ang="0">
                    <a:pos x="39" y="30"/>
                  </a:cxn>
                  <a:cxn ang="0">
                    <a:pos x="39" y="30"/>
                  </a:cxn>
                  <a:cxn ang="0">
                    <a:pos x="25" y="18"/>
                  </a:cxn>
                  <a:cxn ang="0">
                    <a:pos x="1" y="3"/>
                  </a:cxn>
                  <a:cxn ang="0">
                    <a:pos x="9" y="14"/>
                  </a:cxn>
                  <a:cxn ang="0">
                    <a:pos x="30" y="32"/>
                  </a:cxn>
                  <a:cxn ang="0">
                    <a:pos x="34" y="35"/>
                  </a:cxn>
                </a:cxnLst>
                <a:rect l="0" t="0" r="r" b="b"/>
                <a:pathLst>
                  <a:path w="50" h="41">
                    <a:moveTo>
                      <a:pt x="34" y="35"/>
                    </a:moveTo>
                    <a:cubicBezTo>
                      <a:pt x="41" y="39"/>
                      <a:pt x="47" y="41"/>
                      <a:pt x="49" y="39"/>
                    </a:cubicBezTo>
                    <a:cubicBezTo>
                      <a:pt x="50" y="39"/>
                      <a:pt x="50" y="38"/>
                      <a:pt x="50" y="37"/>
                    </a:cubicBezTo>
                    <a:cubicBezTo>
                      <a:pt x="48" y="37"/>
                      <a:pt x="44" y="34"/>
                      <a:pt x="39" y="30"/>
                    </a:cubicBezTo>
                    <a:cubicBezTo>
                      <a:pt x="39" y="30"/>
                      <a:pt x="39" y="30"/>
                      <a:pt x="39" y="30"/>
                    </a:cubicBezTo>
                    <a:cubicBezTo>
                      <a:pt x="34" y="26"/>
                      <a:pt x="30" y="22"/>
                      <a:pt x="25" y="18"/>
                    </a:cubicBezTo>
                    <a:cubicBezTo>
                      <a:pt x="14" y="8"/>
                      <a:pt x="4" y="0"/>
                      <a:pt x="1" y="3"/>
                    </a:cubicBezTo>
                    <a:cubicBezTo>
                      <a:pt x="0" y="5"/>
                      <a:pt x="3" y="9"/>
                      <a:pt x="9" y="14"/>
                    </a:cubicBezTo>
                    <a:cubicBezTo>
                      <a:pt x="15" y="20"/>
                      <a:pt x="23" y="26"/>
                      <a:pt x="30" y="32"/>
                    </a:cubicBezTo>
                    <a:cubicBezTo>
                      <a:pt x="31" y="33"/>
                      <a:pt x="33" y="34"/>
                      <a:pt x="34" y="3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2" name="Freeform 131"/>
              <p:cNvSpPr>
                <a:spLocks/>
              </p:cNvSpPr>
              <p:nvPr/>
            </p:nvSpPr>
            <p:spPr bwMode="auto">
              <a:xfrm>
                <a:off x="7335838" y="1374775"/>
                <a:ext cx="215900" cy="11747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6" y="24"/>
                  </a:cxn>
                  <a:cxn ang="0">
                    <a:pos x="16" y="24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4" y="29"/>
                      <a:pt x="9" y="26"/>
                      <a:pt x="16" y="24"/>
                    </a:cubicBezTo>
                    <a:cubicBezTo>
                      <a:pt x="16" y="24"/>
                      <a:pt x="16" y="24"/>
                      <a:pt x="16" y="24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6" y="22"/>
                      <a:pt x="0" y="26"/>
                      <a:pt x="0" y="29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3" name="Freeform 132"/>
              <p:cNvSpPr>
                <a:spLocks/>
              </p:cNvSpPr>
              <p:nvPr/>
            </p:nvSpPr>
            <p:spPr bwMode="auto">
              <a:xfrm>
                <a:off x="7288213" y="1676400"/>
                <a:ext cx="30163" cy="82550"/>
              </a:xfrm>
              <a:custGeom>
                <a:avLst/>
                <a:gdLst/>
                <a:ahLst/>
                <a:cxnLst>
                  <a:cxn ang="0">
                    <a:pos x="5" y="22"/>
                  </a:cxn>
                  <a:cxn ang="0">
                    <a:pos x="8" y="6"/>
                  </a:cxn>
                  <a:cxn ang="0">
                    <a:pos x="0" y="0"/>
                  </a:cxn>
                  <a:cxn ang="0">
                    <a:pos x="5" y="22"/>
                  </a:cxn>
                </a:cxnLst>
                <a:rect l="0" t="0" r="r" b="b"/>
                <a:pathLst>
                  <a:path w="8" h="22">
                    <a:moveTo>
                      <a:pt x="5" y="22"/>
                    </a:moveTo>
                    <a:cubicBezTo>
                      <a:pt x="8" y="22"/>
                      <a:pt x="8" y="15"/>
                      <a:pt x="8" y="6"/>
                    </a:cubicBezTo>
                    <a:cubicBezTo>
                      <a:pt x="5" y="4"/>
                      <a:pt x="3" y="2"/>
                      <a:pt x="0" y="0"/>
                    </a:cubicBezTo>
                    <a:cubicBezTo>
                      <a:pt x="1" y="12"/>
                      <a:pt x="2" y="22"/>
                      <a:pt x="5" y="2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534" name="Freeform 133"/>
              <p:cNvSpPr>
                <a:spLocks/>
              </p:cNvSpPr>
              <p:nvPr/>
            </p:nvSpPr>
            <p:spPr bwMode="auto">
              <a:xfrm>
                <a:off x="7031038" y="1209675"/>
                <a:ext cx="490538" cy="447675"/>
              </a:xfrm>
              <a:custGeom>
                <a:avLst/>
                <a:gdLst/>
                <a:ahLst/>
                <a:cxnLst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1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9" y="44"/>
                  </a:cxn>
                  <a:cxn ang="0">
                    <a:pos x="69" y="44"/>
                  </a:cxn>
                  <a:cxn ang="0">
                    <a:pos x="62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8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8" y="92"/>
                  </a:cxn>
                  <a:cxn ang="0">
                    <a:pos x="57" y="86"/>
                  </a:cxn>
                  <a:cxn ang="0">
                    <a:pos x="57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67" y="116"/>
                  </a:cxn>
                  <a:cxn ang="0">
                    <a:pos x="75" y="112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9"/>
                  </a:cxn>
                  <a:cxn ang="0">
                    <a:pos x="103" y="94"/>
                  </a:cxn>
                  <a:cxn ang="0">
                    <a:pos x="109" y="89"/>
                  </a:cxn>
                  <a:cxn ang="0">
                    <a:pos x="96" y="83"/>
                  </a:cxn>
                </a:cxnLst>
                <a:rect l="0" t="0" r="r" b="b"/>
                <a:pathLst>
                  <a:path w="130" h="119">
                    <a:moveTo>
                      <a:pt x="96" y="83"/>
                    </a:move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7" y="66"/>
                      <a:pt x="94" y="60"/>
                    </a:cubicBezTo>
                    <a:cubicBezTo>
                      <a:pt x="109" y="49"/>
                      <a:pt x="130" y="36"/>
                      <a:pt x="127" y="32"/>
                    </a:cubicBezTo>
                    <a:cubicBezTo>
                      <a:pt x="124" y="28"/>
                      <a:pt x="103" y="45"/>
                      <a:pt x="87" y="55"/>
                    </a:cubicBezTo>
                    <a:cubicBezTo>
                      <a:pt x="84" y="58"/>
                      <a:pt x="81" y="59"/>
                      <a:pt x="78" y="61"/>
                    </a:cubicBezTo>
                    <a:cubicBezTo>
                      <a:pt x="77" y="61"/>
                      <a:pt x="76" y="62"/>
                      <a:pt x="75" y="62"/>
                    </a:cubicBezTo>
                    <a:cubicBezTo>
                      <a:pt x="74" y="62"/>
                      <a:pt x="74" y="62"/>
                      <a:pt x="73" y="62"/>
                    </a:cubicBezTo>
                    <a:cubicBezTo>
                      <a:pt x="71" y="60"/>
                      <a:pt x="69" y="53"/>
                      <a:pt x="69" y="44"/>
                    </a:cubicBezTo>
                    <a:cubicBezTo>
                      <a:pt x="69" y="44"/>
                      <a:pt x="69" y="44"/>
                      <a:pt x="69" y="44"/>
                    </a:cubicBezTo>
                    <a:cubicBezTo>
                      <a:pt x="67" y="26"/>
                      <a:pt x="67" y="0"/>
                      <a:pt x="62" y="1"/>
                    </a:cubicBezTo>
                    <a:cubicBezTo>
                      <a:pt x="57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1" y="59"/>
                      <a:pt x="60" y="60"/>
                    </a:cubicBezTo>
                    <a:cubicBezTo>
                      <a:pt x="60" y="61"/>
                      <a:pt x="60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2" y="53"/>
                      <a:pt x="15" y="44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2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4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1" y="94"/>
                      <a:pt x="25" y="98"/>
                    </a:cubicBezTo>
                    <a:cubicBezTo>
                      <a:pt x="15" y="105"/>
                      <a:pt x="6" y="112"/>
                      <a:pt x="8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8" y="92"/>
                    </a:cubicBezTo>
                    <a:cubicBezTo>
                      <a:pt x="51" y="89"/>
                      <a:pt x="54" y="87"/>
                      <a:pt x="57" y="86"/>
                    </a:cubicBezTo>
                    <a:cubicBezTo>
                      <a:pt x="57" y="86"/>
                      <a:pt x="57" y="86"/>
                      <a:pt x="57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6" y="94"/>
                      <a:pt x="66" y="103"/>
                    </a:cubicBezTo>
                    <a:cubicBezTo>
                      <a:pt x="67" y="107"/>
                      <a:pt x="67" y="111"/>
                      <a:pt x="67" y="116"/>
                    </a:cubicBezTo>
                    <a:cubicBezTo>
                      <a:pt x="70" y="114"/>
                      <a:pt x="72" y="113"/>
                      <a:pt x="75" y="112"/>
                    </a:cubicBezTo>
                    <a:cubicBezTo>
                      <a:pt x="75" y="109"/>
                      <a:pt x="74" y="106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4" y="85"/>
                      <a:pt x="91" y="89"/>
                    </a:cubicBezTo>
                    <a:cubicBezTo>
                      <a:pt x="95" y="90"/>
                      <a:pt x="99" y="92"/>
                      <a:pt x="103" y="94"/>
                    </a:cubicBezTo>
                    <a:cubicBezTo>
                      <a:pt x="105" y="92"/>
                      <a:pt x="107" y="91"/>
                      <a:pt x="109" y="89"/>
                    </a:cubicBezTo>
                    <a:cubicBezTo>
                      <a:pt x="105" y="87"/>
                      <a:pt x="100" y="85"/>
                      <a:pt x="96" y="83"/>
                    </a:cubicBezTo>
                    <a:close/>
                  </a:path>
                </a:pathLst>
              </a:custGeom>
              <a:solidFill>
                <a:schemeClr val="tx2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09" name="Freeform 143"/>
            <p:cNvSpPr>
              <a:spLocks noEditPoints="1"/>
            </p:cNvSpPr>
            <p:nvPr/>
          </p:nvSpPr>
          <p:spPr bwMode="auto">
            <a:xfrm rot="1639090">
              <a:off x="6813850" y="1631634"/>
              <a:ext cx="145913" cy="178972"/>
            </a:xfrm>
            <a:custGeom>
              <a:avLst/>
              <a:gdLst/>
              <a:ahLst/>
              <a:cxnLst>
                <a:cxn ang="0">
                  <a:pos x="46" y="20"/>
                </a:cxn>
                <a:cxn ang="0">
                  <a:pos x="38" y="19"/>
                </a:cxn>
                <a:cxn ang="0">
                  <a:pos x="33" y="18"/>
                </a:cxn>
                <a:cxn ang="0">
                  <a:pos x="28" y="10"/>
                </a:cxn>
                <a:cxn ang="0">
                  <a:pos x="19" y="7"/>
                </a:cxn>
                <a:cxn ang="0">
                  <a:pos x="11" y="4"/>
                </a:cxn>
                <a:cxn ang="0">
                  <a:pos x="9" y="0"/>
                </a:cxn>
                <a:cxn ang="0">
                  <a:pos x="7" y="11"/>
                </a:cxn>
                <a:cxn ang="0">
                  <a:pos x="3" y="23"/>
                </a:cxn>
                <a:cxn ang="0">
                  <a:pos x="6" y="36"/>
                </a:cxn>
                <a:cxn ang="0">
                  <a:pos x="10" y="38"/>
                </a:cxn>
                <a:cxn ang="0">
                  <a:pos x="9" y="48"/>
                </a:cxn>
                <a:cxn ang="0">
                  <a:pos x="14" y="55"/>
                </a:cxn>
                <a:cxn ang="0">
                  <a:pos x="20" y="58"/>
                </a:cxn>
                <a:cxn ang="0">
                  <a:pos x="18" y="61"/>
                </a:cxn>
                <a:cxn ang="0">
                  <a:pos x="45" y="66"/>
                </a:cxn>
                <a:cxn ang="0">
                  <a:pos x="53" y="41"/>
                </a:cxn>
                <a:cxn ang="0">
                  <a:pos x="49" y="40"/>
                </a:cxn>
                <a:cxn ang="0">
                  <a:pos x="46" y="20"/>
                </a:cxn>
                <a:cxn ang="0">
                  <a:pos x="36" y="50"/>
                </a:cxn>
                <a:cxn ang="0">
                  <a:pos x="25" y="37"/>
                </a:cxn>
                <a:cxn ang="0">
                  <a:pos x="13" y="24"/>
                </a:cxn>
                <a:cxn ang="0">
                  <a:pos x="9" y="5"/>
                </a:cxn>
                <a:cxn ang="0">
                  <a:pos x="15" y="25"/>
                </a:cxn>
                <a:cxn ang="0">
                  <a:pos x="26" y="37"/>
                </a:cxn>
                <a:cxn ang="0">
                  <a:pos x="36" y="50"/>
                </a:cxn>
              </a:cxnLst>
              <a:rect l="0" t="0" r="r" b="b"/>
              <a:pathLst>
                <a:path w="54" h="66">
                  <a:moveTo>
                    <a:pt x="46" y="20"/>
                  </a:moveTo>
                  <a:cubicBezTo>
                    <a:pt x="45" y="16"/>
                    <a:pt x="40" y="17"/>
                    <a:pt x="38" y="19"/>
                  </a:cubicBezTo>
                  <a:cubicBezTo>
                    <a:pt x="35" y="22"/>
                    <a:pt x="35" y="21"/>
                    <a:pt x="33" y="18"/>
                  </a:cubicBezTo>
                  <a:cubicBezTo>
                    <a:pt x="31" y="16"/>
                    <a:pt x="30" y="13"/>
                    <a:pt x="28" y="10"/>
                  </a:cubicBezTo>
                  <a:cubicBezTo>
                    <a:pt x="25" y="8"/>
                    <a:pt x="21" y="9"/>
                    <a:pt x="19" y="7"/>
                  </a:cubicBezTo>
                  <a:cubicBezTo>
                    <a:pt x="17" y="5"/>
                    <a:pt x="14" y="7"/>
                    <a:pt x="11" y="4"/>
                  </a:cubicBezTo>
                  <a:cubicBezTo>
                    <a:pt x="9" y="2"/>
                    <a:pt x="9" y="0"/>
                    <a:pt x="9" y="0"/>
                  </a:cubicBezTo>
                  <a:cubicBezTo>
                    <a:pt x="9" y="0"/>
                    <a:pt x="6" y="7"/>
                    <a:pt x="7" y="11"/>
                  </a:cubicBezTo>
                  <a:cubicBezTo>
                    <a:pt x="8" y="15"/>
                    <a:pt x="4" y="21"/>
                    <a:pt x="3" y="23"/>
                  </a:cubicBezTo>
                  <a:cubicBezTo>
                    <a:pt x="0" y="31"/>
                    <a:pt x="6" y="36"/>
                    <a:pt x="6" y="36"/>
                  </a:cubicBezTo>
                  <a:cubicBezTo>
                    <a:pt x="10" y="38"/>
                    <a:pt x="10" y="38"/>
                    <a:pt x="10" y="38"/>
                  </a:cubicBezTo>
                  <a:cubicBezTo>
                    <a:pt x="10" y="38"/>
                    <a:pt x="8" y="44"/>
                    <a:pt x="9" y="48"/>
                  </a:cubicBezTo>
                  <a:cubicBezTo>
                    <a:pt x="11" y="52"/>
                    <a:pt x="14" y="55"/>
                    <a:pt x="14" y="55"/>
                  </a:cubicBezTo>
                  <a:cubicBezTo>
                    <a:pt x="20" y="58"/>
                    <a:pt x="20" y="58"/>
                    <a:pt x="20" y="58"/>
                  </a:cubicBezTo>
                  <a:cubicBezTo>
                    <a:pt x="20" y="58"/>
                    <a:pt x="16" y="58"/>
                    <a:pt x="18" y="61"/>
                  </a:cubicBezTo>
                  <a:cubicBezTo>
                    <a:pt x="20" y="64"/>
                    <a:pt x="45" y="66"/>
                    <a:pt x="45" y="66"/>
                  </a:cubicBezTo>
                  <a:cubicBezTo>
                    <a:pt x="42" y="64"/>
                    <a:pt x="51" y="46"/>
                    <a:pt x="53" y="41"/>
                  </a:cubicBezTo>
                  <a:cubicBezTo>
                    <a:pt x="54" y="36"/>
                    <a:pt x="49" y="44"/>
                    <a:pt x="49" y="40"/>
                  </a:cubicBezTo>
                  <a:cubicBezTo>
                    <a:pt x="50" y="35"/>
                    <a:pt x="48" y="23"/>
                    <a:pt x="46" y="20"/>
                  </a:cubicBezTo>
                  <a:close/>
                  <a:moveTo>
                    <a:pt x="36" y="50"/>
                  </a:moveTo>
                  <a:cubicBezTo>
                    <a:pt x="36" y="50"/>
                    <a:pt x="26" y="41"/>
                    <a:pt x="25" y="37"/>
                  </a:cubicBezTo>
                  <a:cubicBezTo>
                    <a:pt x="25" y="37"/>
                    <a:pt x="14" y="29"/>
                    <a:pt x="13" y="24"/>
                  </a:cubicBezTo>
                  <a:cubicBezTo>
                    <a:pt x="12" y="19"/>
                    <a:pt x="9" y="5"/>
                    <a:pt x="9" y="5"/>
                  </a:cubicBezTo>
                  <a:cubicBezTo>
                    <a:pt x="9" y="5"/>
                    <a:pt x="14" y="23"/>
                    <a:pt x="15" y="25"/>
                  </a:cubicBezTo>
                  <a:cubicBezTo>
                    <a:pt x="16" y="27"/>
                    <a:pt x="25" y="36"/>
                    <a:pt x="26" y="37"/>
                  </a:cubicBezTo>
                  <a:cubicBezTo>
                    <a:pt x="27" y="39"/>
                    <a:pt x="31" y="44"/>
                    <a:pt x="36" y="50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0" name="Freeform 144"/>
            <p:cNvSpPr>
              <a:spLocks/>
            </p:cNvSpPr>
            <p:nvPr/>
          </p:nvSpPr>
          <p:spPr bwMode="auto">
            <a:xfrm rot="1639090">
              <a:off x="6845989" y="1641212"/>
              <a:ext cx="72956" cy="1219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" y="19"/>
                </a:cxn>
                <a:cxn ang="0">
                  <a:pos x="16" y="32"/>
                </a:cxn>
                <a:cxn ang="0">
                  <a:pos x="27" y="45"/>
                </a:cxn>
                <a:cxn ang="0">
                  <a:pos x="17" y="32"/>
                </a:cxn>
                <a:cxn ang="0">
                  <a:pos x="6" y="20"/>
                </a:cxn>
                <a:cxn ang="0">
                  <a:pos x="0" y="0"/>
                </a:cxn>
              </a:cxnLst>
              <a:rect l="0" t="0" r="r" b="b"/>
              <a:pathLst>
                <a:path w="27" h="45">
                  <a:moveTo>
                    <a:pt x="0" y="0"/>
                  </a:moveTo>
                  <a:cubicBezTo>
                    <a:pt x="0" y="0"/>
                    <a:pt x="3" y="14"/>
                    <a:pt x="4" y="19"/>
                  </a:cubicBezTo>
                  <a:cubicBezTo>
                    <a:pt x="5" y="24"/>
                    <a:pt x="16" y="32"/>
                    <a:pt x="16" y="32"/>
                  </a:cubicBezTo>
                  <a:cubicBezTo>
                    <a:pt x="17" y="36"/>
                    <a:pt x="27" y="45"/>
                    <a:pt x="27" y="45"/>
                  </a:cubicBezTo>
                  <a:cubicBezTo>
                    <a:pt x="22" y="39"/>
                    <a:pt x="18" y="34"/>
                    <a:pt x="17" y="32"/>
                  </a:cubicBezTo>
                  <a:cubicBezTo>
                    <a:pt x="16" y="31"/>
                    <a:pt x="7" y="22"/>
                    <a:pt x="6" y="20"/>
                  </a:cubicBezTo>
                  <a:cubicBezTo>
                    <a:pt x="5" y="18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61B5CC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1639090">
              <a:off x="7091669" y="1042245"/>
              <a:ext cx="589351" cy="598471"/>
              <a:chOff x="5902325" y="2266950"/>
              <a:chExt cx="820738" cy="833438"/>
            </a:xfrm>
            <a:solidFill>
              <a:schemeClr val="accent4">
                <a:alpha val="20000"/>
              </a:schemeClr>
            </a:solidFill>
          </p:grpSpPr>
          <p:sp>
            <p:nvSpPr>
              <p:cNvPr id="44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45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2" name="Freeform 177"/>
                <p:cNvSpPr>
                  <a:spLocks/>
                </p:cNvSpPr>
                <p:nvPr/>
              </p:nvSpPr>
              <p:spPr bwMode="auto">
                <a:xfrm>
                  <a:off x="4270375" y="2417763"/>
                  <a:ext cx="458788" cy="493713"/>
                </a:xfrm>
                <a:custGeom>
                  <a:avLst/>
                  <a:gdLst/>
                  <a:ahLst/>
                  <a:cxnLst>
                    <a:cxn ang="0">
                      <a:pos x="63" y="13"/>
                    </a:cxn>
                    <a:cxn ang="0">
                      <a:pos x="56" y="3"/>
                    </a:cxn>
                    <a:cxn ang="0">
                      <a:pos x="51" y="19"/>
                    </a:cxn>
                    <a:cxn ang="0">
                      <a:pos x="44" y="10"/>
                    </a:cxn>
                    <a:cxn ang="0">
                      <a:pos x="55" y="47"/>
                    </a:cxn>
                    <a:cxn ang="0">
                      <a:pos x="23" y="17"/>
                    </a:cxn>
                    <a:cxn ang="0">
                      <a:pos x="32" y="34"/>
                    </a:cxn>
                    <a:cxn ang="0">
                      <a:pos x="13" y="30"/>
                    </a:cxn>
                    <a:cxn ang="0">
                      <a:pos x="45" y="59"/>
                    </a:cxn>
                    <a:cxn ang="0">
                      <a:pos x="5" y="53"/>
                    </a:cxn>
                    <a:cxn ang="0">
                      <a:pos x="9" y="61"/>
                    </a:cxn>
                    <a:cxn ang="0">
                      <a:pos x="2" y="70"/>
                    </a:cxn>
                    <a:cxn ang="0">
                      <a:pos x="45" y="74"/>
                    </a:cxn>
                    <a:cxn ang="0">
                      <a:pos x="8" y="95"/>
                    </a:cxn>
                    <a:cxn ang="0">
                      <a:pos x="23" y="94"/>
                    </a:cxn>
                    <a:cxn ang="0">
                      <a:pos x="15" y="107"/>
                    </a:cxn>
                    <a:cxn ang="0">
                      <a:pos x="51" y="83"/>
                    </a:cxn>
                    <a:cxn ang="0">
                      <a:pos x="35" y="122"/>
                    </a:cxn>
                    <a:cxn ang="0">
                      <a:pos x="50" y="130"/>
                    </a:cxn>
                    <a:cxn ang="0">
                      <a:pos x="65" y="89"/>
                    </a:cxn>
                    <a:cxn ang="0">
                      <a:pos x="80" y="130"/>
                    </a:cxn>
                    <a:cxn ang="0">
                      <a:pos x="86" y="117"/>
                    </a:cxn>
                    <a:cxn ang="0">
                      <a:pos x="93" y="127"/>
                    </a:cxn>
                    <a:cxn ang="0">
                      <a:pos x="78" y="86"/>
                    </a:cxn>
                    <a:cxn ang="0">
                      <a:pos x="111" y="114"/>
                    </a:cxn>
                    <a:cxn ang="0">
                      <a:pos x="105" y="99"/>
                    </a:cxn>
                    <a:cxn ang="0">
                      <a:pos x="120" y="104"/>
                    </a:cxn>
                    <a:cxn ang="0">
                      <a:pos x="99" y="79"/>
                    </a:cxn>
                    <a:cxn ang="0">
                      <a:pos x="93" y="76"/>
                    </a:cxn>
                    <a:cxn ang="0">
                      <a:pos x="93" y="76"/>
                    </a:cxn>
                    <a:cxn ang="0">
                      <a:pos x="80" y="48"/>
                    </a:cxn>
                    <a:cxn ang="0">
                      <a:pos x="77" y="36"/>
                    </a:cxn>
                    <a:cxn ang="0">
                      <a:pos x="77" y="36"/>
                    </a:cxn>
                    <a:cxn ang="0">
                      <a:pos x="68" y="44"/>
                    </a:cxn>
                  </a:cxnLst>
                  <a:rect l="0" t="0" r="r" b="b"/>
                  <a:pathLst>
                    <a:path w="122" h="131">
                      <a:moveTo>
                        <a:pt x="68" y="44"/>
                      </a:moveTo>
                      <a:cubicBezTo>
                        <a:pt x="68" y="31"/>
                        <a:pt x="66" y="20"/>
                        <a:pt x="63" y="13"/>
                      </a:cubicBezTo>
                      <a:cubicBezTo>
                        <a:pt x="62" y="10"/>
                        <a:pt x="61" y="8"/>
                        <a:pt x="60" y="6"/>
                      </a:cubicBezTo>
                      <a:cubicBezTo>
                        <a:pt x="58" y="5"/>
                        <a:pt x="57" y="4"/>
                        <a:pt x="56" y="3"/>
                      </a:cubicBezTo>
                      <a:cubicBezTo>
                        <a:pt x="52" y="0"/>
                        <a:pt x="48" y="5"/>
                        <a:pt x="51" y="19"/>
                      </a:cubicBezTo>
                      <a:cubicBezTo>
                        <a:pt x="51" y="19"/>
                        <a:pt x="51" y="19"/>
                        <a:pt x="51" y="19"/>
                      </a:cubicBezTo>
                      <a:cubicBezTo>
                        <a:pt x="52" y="24"/>
                        <a:pt x="53" y="31"/>
                        <a:pt x="56" y="38"/>
                      </a:cubicBezTo>
                      <a:cubicBezTo>
                        <a:pt x="51" y="24"/>
                        <a:pt x="47" y="14"/>
                        <a:pt x="44" y="10"/>
                      </a:cubicBezTo>
                      <a:cubicBezTo>
                        <a:pt x="41" y="5"/>
                        <a:pt x="40" y="4"/>
                        <a:pt x="40" y="8"/>
                      </a:cubicBezTo>
                      <a:cubicBezTo>
                        <a:pt x="40" y="13"/>
                        <a:pt x="44" y="29"/>
                        <a:pt x="55" y="47"/>
                      </a:cubicBezTo>
                      <a:cubicBezTo>
                        <a:pt x="47" y="33"/>
                        <a:pt x="38" y="24"/>
                        <a:pt x="31" y="20"/>
                      </a:cubicBezTo>
                      <a:cubicBezTo>
                        <a:pt x="27" y="17"/>
                        <a:pt x="25" y="16"/>
                        <a:pt x="23" y="17"/>
                      </a:cubicBezTo>
                      <a:cubicBezTo>
                        <a:pt x="21" y="18"/>
                        <a:pt x="23" y="24"/>
                        <a:pt x="32" y="34"/>
                      </a:cubicBezTo>
                      <a:cubicBezTo>
                        <a:pt x="32" y="34"/>
                        <a:pt x="32" y="34"/>
                        <a:pt x="32" y="34"/>
                      </a:cubicBezTo>
                      <a:cubicBezTo>
                        <a:pt x="35" y="38"/>
                        <a:pt x="39" y="42"/>
                        <a:pt x="44" y="46"/>
                      </a:cubicBezTo>
                      <a:cubicBezTo>
                        <a:pt x="24" y="27"/>
                        <a:pt x="14" y="25"/>
                        <a:pt x="13" y="30"/>
                      </a:cubicBezTo>
                      <a:cubicBezTo>
                        <a:pt x="12" y="32"/>
                        <a:pt x="13" y="35"/>
                        <a:pt x="16" y="38"/>
                      </a:cubicBezTo>
                      <a:cubicBezTo>
                        <a:pt x="20" y="45"/>
                        <a:pt x="30" y="53"/>
                        <a:pt x="45" y="59"/>
                      </a:cubicBezTo>
                      <a:cubicBezTo>
                        <a:pt x="34" y="54"/>
                        <a:pt x="24" y="53"/>
                        <a:pt x="16" y="52"/>
                      </a:cubicBezTo>
                      <a:cubicBezTo>
                        <a:pt x="11" y="52"/>
                        <a:pt x="7" y="52"/>
                        <a:pt x="5" y="53"/>
                      </a:cubicBezTo>
                      <a:cubicBezTo>
                        <a:pt x="0" y="55"/>
                        <a:pt x="0" y="58"/>
                        <a:pt x="8" y="60"/>
                      </a:cubicBezTo>
                      <a:cubicBezTo>
                        <a:pt x="8" y="60"/>
                        <a:pt x="9" y="60"/>
                        <a:pt x="9" y="61"/>
                      </a:cubicBezTo>
                      <a:cubicBezTo>
                        <a:pt x="15" y="62"/>
                        <a:pt x="23" y="64"/>
                        <a:pt x="36" y="65"/>
                      </a:cubicBezTo>
                      <a:cubicBezTo>
                        <a:pt x="14" y="63"/>
                        <a:pt x="4" y="66"/>
                        <a:pt x="2" y="70"/>
                      </a:cubicBezTo>
                      <a:cubicBezTo>
                        <a:pt x="1" y="72"/>
                        <a:pt x="3" y="75"/>
                        <a:pt x="8" y="77"/>
                      </a:cubicBezTo>
                      <a:cubicBezTo>
                        <a:pt x="15" y="79"/>
                        <a:pt x="29" y="80"/>
                        <a:pt x="45" y="74"/>
                      </a:cubicBezTo>
                      <a:cubicBezTo>
                        <a:pt x="33" y="79"/>
                        <a:pt x="23" y="83"/>
                        <a:pt x="17" y="88"/>
                      </a:cubicBezTo>
                      <a:cubicBezTo>
                        <a:pt x="12" y="91"/>
                        <a:pt x="9" y="94"/>
                        <a:pt x="8" y="95"/>
                      </a:cubicBezTo>
                      <a:cubicBezTo>
                        <a:pt x="6" y="99"/>
                        <a:pt x="15" y="97"/>
                        <a:pt x="41" y="82"/>
                      </a:cubicBezTo>
                      <a:cubicBezTo>
                        <a:pt x="33" y="87"/>
                        <a:pt x="27" y="90"/>
                        <a:pt x="23" y="94"/>
                      </a:cubicBezTo>
                      <a:cubicBezTo>
                        <a:pt x="23" y="94"/>
                        <a:pt x="23" y="94"/>
                        <a:pt x="22" y="94"/>
                      </a:cubicBezTo>
                      <a:cubicBezTo>
                        <a:pt x="13" y="102"/>
                        <a:pt x="12" y="106"/>
                        <a:pt x="15" y="107"/>
                      </a:cubicBezTo>
                      <a:cubicBezTo>
                        <a:pt x="17" y="107"/>
                        <a:pt x="21" y="106"/>
                        <a:pt x="25" y="104"/>
                      </a:cubicBezTo>
                      <a:cubicBezTo>
                        <a:pt x="32" y="101"/>
                        <a:pt x="42" y="94"/>
                        <a:pt x="51" y="83"/>
                      </a:cubicBezTo>
                      <a:cubicBezTo>
                        <a:pt x="41" y="94"/>
                        <a:pt x="36" y="105"/>
                        <a:pt x="35" y="113"/>
                      </a:cubicBezTo>
                      <a:cubicBezTo>
                        <a:pt x="34" y="117"/>
                        <a:pt x="34" y="120"/>
                        <a:pt x="35" y="122"/>
                      </a:cubicBezTo>
                      <a:cubicBezTo>
                        <a:pt x="37" y="128"/>
                        <a:pt x="46" y="123"/>
                        <a:pt x="56" y="95"/>
                      </a:cubicBezTo>
                      <a:cubicBezTo>
                        <a:pt x="48" y="117"/>
                        <a:pt x="47" y="127"/>
                        <a:pt x="50" y="130"/>
                      </a:cubicBezTo>
                      <a:cubicBezTo>
                        <a:pt x="51" y="131"/>
                        <a:pt x="53" y="130"/>
                        <a:pt x="55" y="126"/>
                      </a:cubicBezTo>
                      <a:cubicBezTo>
                        <a:pt x="59" y="120"/>
                        <a:pt x="64" y="107"/>
                        <a:pt x="65" y="89"/>
                      </a:cubicBezTo>
                      <a:cubicBezTo>
                        <a:pt x="64" y="105"/>
                        <a:pt x="68" y="117"/>
                        <a:pt x="72" y="124"/>
                      </a:cubicBezTo>
                      <a:cubicBezTo>
                        <a:pt x="75" y="128"/>
                        <a:pt x="78" y="131"/>
                        <a:pt x="80" y="130"/>
                      </a:cubicBezTo>
                      <a:cubicBezTo>
                        <a:pt x="84" y="130"/>
                        <a:pt x="86" y="120"/>
                        <a:pt x="76" y="95"/>
                      </a:cubicBezTo>
                      <a:cubicBezTo>
                        <a:pt x="80" y="105"/>
                        <a:pt x="83" y="112"/>
                        <a:pt x="86" y="117"/>
                      </a:cubicBezTo>
                      <a:cubicBezTo>
                        <a:pt x="86" y="118"/>
                        <a:pt x="86" y="118"/>
                        <a:pt x="87" y="119"/>
                      </a:cubicBezTo>
                      <a:cubicBezTo>
                        <a:pt x="90" y="125"/>
                        <a:pt x="92" y="127"/>
                        <a:pt x="93" y="127"/>
                      </a:cubicBezTo>
                      <a:cubicBezTo>
                        <a:pt x="94" y="127"/>
                        <a:pt x="95" y="124"/>
                        <a:pt x="93" y="120"/>
                      </a:cubicBezTo>
                      <a:cubicBezTo>
                        <a:pt x="92" y="112"/>
                        <a:pt x="87" y="100"/>
                        <a:pt x="78" y="86"/>
                      </a:cubicBezTo>
                      <a:cubicBezTo>
                        <a:pt x="88" y="102"/>
                        <a:pt x="99" y="112"/>
                        <a:pt x="106" y="115"/>
                      </a:cubicBezTo>
                      <a:cubicBezTo>
                        <a:pt x="109" y="116"/>
                        <a:pt x="111" y="116"/>
                        <a:pt x="111" y="114"/>
                      </a:cubicBezTo>
                      <a:cubicBezTo>
                        <a:pt x="111" y="111"/>
                        <a:pt x="105" y="102"/>
                        <a:pt x="89" y="87"/>
                      </a:cubicBezTo>
                      <a:cubicBezTo>
                        <a:pt x="95" y="92"/>
                        <a:pt x="100" y="97"/>
                        <a:pt x="105" y="99"/>
                      </a:cubicBezTo>
                      <a:cubicBezTo>
                        <a:pt x="105" y="99"/>
                        <a:pt x="105" y="100"/>
                        <a:pt x="105" y="100"/>
                      </a:cubicBezTo>
                      <a:cubicBezTo>
                        <a:pt x="113" y="104"/>
                        <a:pt x="118" y="105"/>
                        <a:pt x="120" y="104"/>
                      </a:cubicBezTo>
                      <a:cubicBezTo>
                        <a:pt x="122" y="103"/>
                        <a:pt x="122" y="101"/>
                        <a:pt x="120" y="97"/>
                      </a:cubicBezTo>
                      <a:cubicBezTo>
                        <a:pt x="117" y="92"/>
                        <a:pt x="110" y="85"/>
                        <a:pt x="99" y="79"/>
                      </a:cubicBezTo>
                      <a:cubicBezTo>
                        <a:pt x="98" y="82"/>
                        <a:pt x="98" y="85"/>
                        <a:pt x="97" y="89"/>
                      </a:cubicBezTo>
                      <a:cubicBezTo>
                        <a:pt x="96" y="86"/>
                        <a:pt x="95" y="82"/>
                        <a:pt x="93" y="76"/>
                      </a:cubicBezTo>
                      <a:cubicBezTo>
                        <a:pt x="91" y="76"/>
                        <a:pt x="89" y="75"/>
                        <a:pt x="88" y="74"/>
                      </a:cubicBezTo>
                      <a:cubicBezTo>
                        <a:pt x="89" y="75"/>
                        <a:pt x="91" y="75"/>
                        <a:pt x="93" y="76"/>
                      </a:cubicBezTo>
                      <a:cubicBezTo>
                        <a:pt x="90" y="68"/>
                        <a:pt x="87" y="57"/>
                        <a:pt x="82" y="46"/>
                      </a:cubicBezTo>
                      <a:cubicBezTo>
                        <a:pt x="81" y="47"/>
                        <a:pt x="80" y="48"/>
                        <a:pt x="80" y="48"/>
                      </a:cubicBezTo>
                      <a:cubicBezTo>
                        <a:pt x="80" y="48"/>
                        <a:pt x="81" y="47"/>
                        <a:pt x="82" y="46"/>
                      </a:cubicBezTo>
                      <a:cubicBezTo>
                        <a:pt x="80" y="43"/>
                        <a:pt x="79" y="40"/>
                        <a:pt x="77" y="36"/>
                      </a:cubicBezTo>
                      <a:cubicBezTo>
                        <a:pt x="77" y="37"/>
                        <a:pt x="77" y="38"/>
                        <a:pt x="77" y="38"/>
                      </a:cubicBezTo>
                      <a:cubicBezTo>
                        <a:pt x="77" y="38"/>
                        <a:pt x="77" y="37"/>
                        <a:pt x="77" y="36"/>
                      </a:cubicBezTo>
                      <a:cubicBezTo>
                        <a:pt x="75" y="32"/>
                        <a:pt x="73" y="28"/>
                        <a:pt x="71" y="23"/>
                      </a:cubicBezTo>
                      <a:cubicBezTo>
                        <a:pt x="69" y="29"/>
                        <a:pt x="68" y="36"/>
                        <a:pt x="68" y="4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0" hangingPunct="1"/>
                  <a:endPara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7" name="Group 294"/>
            <p:cNvGrpSpPr/>
            <p:nvPr/>
          </p:nvGrpSpPr>
          <p:grpSpPr>
            <a:xfrm rot="1639090">
              <a:off x="6306880" y="1162691"/>
              <a:ext cx="457117" cy="587071"/>
              <a:chOff x="3224213" y="2960688"/>
              <a:chExt cx="636587" cy="817562"/>
            </a:xfrm>
          </p:grpSpPr>
          <p:sp>
            <p:nvSpPr>
              <p:cNvPr id="407" name="Freeform 11"/>
              <p:cNvSpPr>
                <a:spLocks/>
              </p:cNvSpPr>
              <p:nvPr/>
            </p:nvSpPr>
            <p:spPr bwMode="auto">
              <a:xfrm>
                <a:off x="3355975" y="3152775"/>
                <a:ext cx="7938" cy="19050"/>
              </a:xfrm>
              <a:custGeom>
                <a:avLst/>
                <a:gdLst/>
                <a:ahLst/>
                <a:cxnLst>
                  <a:cxn ang="0">
                    <a:pos x="2" y="5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5"/>
                  </a:cxn>
                  <a:cxn ang="0">
                    <a:pos x="2" y="5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1" y="3"/>
                      <a:pt x="1" y="2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1" y="3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8" name="Freeform 12"/>
              <p:cNvSpPr>
                <a:spLocks/>
              </p:cNvSpPr>
              <p:nvPr/>
            </p:nvSpPr>
            <p:spPr bwMode="auto">
              <a:xfrm>
                <a:off x="3389313" y="3095625"/>
                <a:ext cx="23813" cy="49213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0" y="5"/>
                  </a:cxn>
                  <a:cxn ang="0">
                    <a:pos x="5" y="13"/>
                  </a:cxn>
                  <a:cxn ang="0">
                    <a:pos x="6" y="0"/>
                  </a:cxn>
                </a:cxnLst>
                <a:rect l="0" t="0" r="r" b="b"/>
                <a:pathLst>
                  <a:path w="6" h="13">
                    <a:moveTo>
                      <a:pt x="6" y="0"/>
                    </a:moveTo>
                    <a:cubicBezTo>
                      <a:pt x="4" y="1"/>
                      <a:pt x="2" y="3"/>
                      <a:pt x="0" y="5"/>
                    </a:cubicBezTo>
                    <a:cubicBezTo>
                      <a:pt x="2" y="7"/>
                      <a:pt x="3" y="10"/>
                      <a:pt x="5" y="13"/>
                    </a:cubicBezTo>
                    <a:cubicBezTo>
                      <a:pt x="5" y="8"/>
                      <a:pt x="5" y="4"/>
                      <a:pt x="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9" name="Freeform 15"/>
              <p:cNvSpPr>
                <a:spLocks/>
              </p:cNvSpPr>
              <p:nvPr/>
            </p:nvSpPr>
            <p:spPr bwMode="auto">
              <a:xfrm>
                <a:off x="3257550" y="3281363"/>
                <a:ext cx="15875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4" y="1"/>
                  </a:cxn>
                  <a:cxn ang="0">
                    <a:pos x="0" y="0"/>
                  </a:cxn>
                </a:cxnLst>
                <a:rect l="0" t="0" r="r" b="b"/>
                <a:pathLst>
                  <a:path w="4"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2" y="0"/>
                      <a:pt x="3" y="1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0" name="Freeform 16"/>
              <p:cNvSpPr>
                <a:spLocks/>
              </p:cNvSpPr>
              <p:nvPr/>
            </p:nvSpPr>
            <p:spPr bwMode="auto">
              <a:xfrm>
                <a:off x="3325813" y="3186113"/>
                <a:ext cx="11113" cy="1905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3" y="5"/>
                  </a:cxn>
                  <a:cxn ang="0">
                    <a:pos x="0" y="0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2"/>
                      <a:pt x="2" y="3"/>
                      <a:pt x="3" y="5"/>
                    </a:cubicBezTo>
                    <a:cubicBezTo>
                      <a:pt x="2" y="3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1" name="Freeform 410"/>
              <p:cNvSpPr>
                <a:spLocks/>
              </p:cNvSpPr>
              <p:nvPr/>
            </p:nvSpPr>
            <p:spPr bwMode="auto">
              <a:xfrm>
                <a:off x="3443288" y="3046413"/>
                <a:ext cx="14288" cy="125413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4" y="0"/>
                  </a:cxn>
                  <a:cxn ang="0">
                    <a:pos x="2" y="3"/>
                  </a:cxn>
                  <a:cxn ang="0">
                    <a:pos x="0" y="33"/>
                  </a:cxn>
                  <a:cxn ang="0">
                    <a:pos x="0" y="32"/>
                  </a:cxn>
                </a:cxnLst>
                <a:rect l="0" t="0" r="r" b="b"/>
                <a:pathLst>
                  <a:path w="4" h="33">
                    <a:moveTo>
                      <a:pt x="0" y="32"/>
                    </a:moveTo>
                    <a:cubicBezTo>
                      <a:pt x="2" y="18"/>
                      <a:pt x="3" y="7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2" y="10"/>
                      <a:pt x="1" y="20"/>
                      <a:pt x="0" y="33"/>
                    </a:cubicBezTo>
                    <a:cubicBezTo>
                      <a:pt x="0" y="33"/>
                      <a:pt x="0" y="32"/>
                      <a:pt x="0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2" name="Freeform 23"/>
              <p:cNvSpPr>
                <a:spLocks/>
              </p:cNvSpPr>
              <p:nvPr/>
            </p:nvSpPr>
            <p:spPr bwMode="auto">
              <a:xfrm>
                <a:off x="3224213" y="3449638"/>
                <a:ext cx="33338" cy="23813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6">
                    <a:moveTo>
                      <a:pt x="9" y="0"/>
                    </a:moveTo>
                    <a:cubicBezTo>
                      <a:pt x="6" y="2"/>
                      <a:pt x="3" y="4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3" y="5"/>
                      <a:pt x="5" y="3"/>
                      <a:pt x="8" y="1"/>
                    </a:cubicBezTo>
                    <a:cubicBezTo>
                      <a:pt x="9" y="1"/>
                      <a:pt x="9" y="0"/>
                      <a:pt x="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3" name="Freeform 26"/>
              <p:cNvSpPr>
                <a:spLocks/>
              </p:cNvSpPr>
              <p:nvPr/>
            </p:nvSpPr>
            <p:spPr bwMode="auto">
              <a:xfrm>
                <a:off x="3224213" y="3487738"/>
                <a:ext cx="41275" cy="41275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2" y="11"/>
                  </a:cxn>
                  <a:cxn ang="0">
                    <a:pos x="11" y="0"/>
                  </a:cxn>
                  <a:cxn ang="0">
                    <a:pos x="1" y="3"/>
                  </a:cxn>
                </a:cxnLst>
                <a:rect l="0" t="0" r="r" b="b"/>
                <a:pathLst>
                  <a:path w="11" h="11">
                    <a:moveTo>
                      <a:pt x="1" y="3"/>
                    </a:moveTo>
                    <a:cubicBezTo>
                      <a:pt x="1" y="3"/>
                      <a:pt x="1" y="3"/>
                      <a:pt x="0" y="4"/>
                    </a:cubicBezTo>
                    <a:cubicBezTo>
                      <a:pt x="1" y="6"/>
                      <a:pt x="1" y="8"/>
                      <a:pt x="2" y="11"/>
                    </a:cubicBezTo>
                    <a:cubicBezTo>
                      <a:pt x="4" y="7"/>
                      <a:pt x="7" y="4"/>
                      <a:pt x="11" y="0"/>
                    </a:cubicBezTo>
                    <a:cubicBezTo>
                      <a:pt x="7" y="3"/>
                      <a:pt x="3" y="3"/>
                      <a:pt x="1" y="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4" name="Freeform 27"/>
              <p:cNvSpPr>
                <a:spLocks/>
              </p:cNvSpPr>
              <p:nvPr/>
            </p:nvSpPr>
            <p:spPr bwMode="auto">
              <a:xfrm>
                <a:off x="3240088" y="3468688"/>
                <a:ext cx="74613" cy="90488"/>
              </a:xfrm>
              <a:custGeom>
                <a:avLst/>
                <a:gdLst/>
                <a:ahLst/>
                <a:cxnLst>
                  <a:cxn ang="0">
                    <a:pos x="0" y="22"/>
                  </a:cxn>
                  <a:cxn ang="0">
                    <a:pos x="0" y="24"/>
                  </a:cxn>
                  <a:cxn ang="0">
                    <a:pos x="20" y="0"/>
                  </a:cxn>
                  <a:cxn ang="0">
                    <a:pos x="0" y="22"/>
                  </a:cxn>
                </a:cxnLst>
                <a:rect l="0" t="0" r="r" b="b"/>
                <a:pathLst>
                  <a:path w="20" h="24">
                    <a:moveTo>
                      <a:pt x="0" y="22"/>
                    </a:moveTo>
                    <a:cubicBezTo>
                      <a:pt x="0" y="23"/>
                      <a:pt x="0" y="23"/>
                      <a:pt x="0" y="24"/>
                    </a:cubicBezTo>
                    <a:cubicBezTo>
                      <a:pt x="5" y="18"/>
                      <a:pt x="11" y="10"/>
                      <a:pt x="20" y="0"/>
                    </a:cubicBezTo>
                    <a:cubicBezTo>
                      <a:pt x="12" y="10"/>
                      <a:pt x="5" y="17"/>
                      <a:pt x="0" y="2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5" name="Freeform 28"/>
              <p:cNvSpPr>
                <a:spLocks/>
              </p:cNvSpPr>
              <p:nvPr/>
            </p:nvSpPr>
            <p:spPr bwMode="auto">
              <a:xfrm>
                <a:off x="3227388" y="3402013"/>
                <a:ext cx="41275" cy="1746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5"/>
                  </a:cxn>
                  <a:cxn ang="0">
                    <a:pos x="11" y="0"/>
                  </a:cxn>
                  <a:cxn ang="0">
                    <a:pos x="0" y="4"/>
                  </a:cxn>
                </a:cxnLst>
                <a:rect l="0" t="0" r="r" b="b"/>
                <a:pathLst>
                  <a:path w="11" h="5">
                    <a:moveTo>
                      <a:pt x="0" y="4"/>
                    </a:moveTo>
                    <a:cubicBezTo>
                      <a:pt x="0" y="4"/>
                      <a:pt x="0" y="4"/>
                      <a:pt x="0" y="5"/>
                    </a:cubicBezTo>
                    <a:cubicBezTo>
                      <a:pt x="3" y="3"/>
                      <a:pt x="7" y="2"/>
                      <a:pt x="11" y="0"/>
                    </a:cubicBezTo>
                    <a:cubicBezTo>
                      <a:pt x="7" y="2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6" name="Freeform 29"/>
              <p:cNvSpPr>
                <a:spLocks/>
              </p:cNvSpPr>
              <p:nvPr/>
            </p:nvSpPr>
            <p:spPr bwMode="auto">
              <a:xfrm>
                <a:off x="3227388" y="3427413"/>
                <a:ext cx="7938" cy="7938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0" y="1"/>
                  </a:cxn>
                </a:cxnLst>
                <a:rect l="0" t="0" r="r" b="b"/>
                <a:pathLst>
                  <a:path w="2" h="2"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1"/>
                      <a:pt x="1" y="1"/>
                      <a:pt x="2" y="0"/>
                    </a:cubicBezTo>
                    <a:cubicBezTo>
                      <a:pt x="1" y="1"/>
                      <a:pt x="0" y="1"/>
                      <a:pt x="0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7" name="Freeform 178"/>
              <p:cNvSpPr>
                <a:spLocks/>
              </p:cNvSpPr>
              <p:nvPr/>
            </p:nvSpPr>
            <p:spPr bwMode="auto">
              <a:xfrm>
                <a:off x="3254375" y="3454400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8"/>
                  </a:cxn>
                  <a:cxn ang="0">
                    <a:pos x="29" y="12"/>
                  </a:cxn>
                  <a:cxn ang="0">
                    <a:pos x="27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9"/>
                      <a:pt x="15" y="34"/>
                      <a:pt x="13" y="28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4"/>
                      <a:pt x="15" y="66"/>
                      <a:pt x="27" y="35"/>
                    </a:cubicBezTo>
                    <a:cubicBezTo>
                      <a:pt x="25" y="33"/>
                      <a:pt x="26" y="22"/>
                      <a:pt x="3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8" name="Freeform 179"/>
              <p:cNvSpPr>
                <a:spLocks/>
              </p:cNvSpPr>
              <p:nvPr/>
            </p:nvSpPr>
            <p:spPr bwMode="auto">
              <a:xfrm>
                <a:off x="3232150" y="3413125"/>
                <a:ext cx="131763" cy="165100"/>
              </a:xfrm>
              <a:custGeom>
                <a:avLst/>
                <a:gdLst/>
                <a:ahLst/>
                <a:cxnLst>
                  <a:cxn ang="0">
                    <a:pos x="35" y="0"/>
                  </a:cxn>
                  <a:cxn ang="0">
                    <a:pos x="9" y="20"/>
                  </a:cxn>
                  <a:cxn ang="0">
                    <a:pos x="0" y="31"/>
                  </a:cxn>
                  <a:cxn ang="0">
                    <a:pos x="2" y="37"/>
                  </a:cxn>
                  <a:cxn ang="0">
                    <a:pos x="22" y="15"/>
                  </a:cxn>
                  <a:cxn ang="0">
                    <a:pos x="2" y="39"/>
                  </a:cxn>
                  <a:cxn ang="0">
                    <a:pos x="2" y="39"/>
                  </a:cxn>
                  <a:cxn ang="0">
                    <a:pos x="5" y="44"/>
                  </a:cxn>
                  <a:cxn ang="0">
                    <a:pos x="19" y="29"/>
                  </a:cxn>
                  <a:cxn ang="0">
                    <a:pos x="35" y="0"/>
                  </a:cxn>
                </a:cxnLst>
                <a:rect l="0" t="0" r="r" b="b"/>
                <a:pathLst>
                  <a:path w="35" h="44">
                    <a:moveTo>
                      <a:pt x="35" y="0"/>
                    </a:moveTo>
                    <a:cubicBezTo>
                      <a:pt x="26" y="10"/>
                      <a:pt x="16" y="17"/>
                      <a:pt x="9" y="20"/>
                    </a:cubicBezTo>
                    <a:cubicBezTo>
                      <a:pt x="5" y="24"/>
                      <a:pt x="2" y="27"/>
                      <a:pt x="0" y="31"/>
                    </a:cubicBezTo>
                    <a:cubicBezTo>
                      <a:pt x="0" y="33"/>
                      <a:pt x="1" y="35"/>
                      <a:pt x="2" y="37"/>
                    </a:cubicBezTo>
                    <a:cubicBezTo>
                      <a:pt x="7" y="32"/>
                      <a:pt x="14" y="25"/>
                      <a:pt x="22" y="15"/>
                    </a:cubicBezTo>
                    <a:cubicBezTo>
                      <a:pt x="13" y="25"/>
                      <a:pt x="7" y="33"/>
                      <a:pt x="2" y="39"/>
                    </a:cubicBezTo>
                    <a:cubicBezTo>
                      <a:pt x="2" y="39"/>
                      <a:pt x="2" y="39"/>
                      <a:pt x="2" y="39"/>
                    </a:cubicBezTo>
                    <a:cubicBezTo>
                      <a:pt x="3" y="41"/>
                      <a:pt x="4" y="43"/>
                      <a:pt x="5" y="44"/>
                    </a:cubicBezTo>
                    <a:cubicBezTo>
                      <a:pt x="9" y="40"/>
                      <a:pt x="14" y="35"/>
                      <a:pt x="19" y="29"/>
                    </a:cubicBezTo>
                    <a:cubicBezTo>
                      <a:pt x="20" y="21"/>
                      <a:pt x="25" y="10"/>
                      <a:pt x="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19" name="Freeform 180"/>
              <p:cNvSpPr>
                <a:spLocks/>
              </p:cNvSpPr>
              <p:nvPr/>
            </p:nvSpPr>
            <p:spPr bwMode="auto">
              <a:xfrm>
                <a:off x="3292475" y="3227388"/>
                <a:ext cx="44450" cy="460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12" y="12"/>
                  </a:cxn>
                  <a:cxn ang="0">
                    <a:pos x="1" y="0"/>
                  </a:cxn>
                </a:cxnLst>
                <a:rect l="0" t="0" r="r" b="b"/>
                <a:pathLst>
                  <a:path w="12" h="12">
                    <a:moveTo>
                      <a:pt x="1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3" y="4"/>
                      <a:pt x="7" y="7"/>
                      <a:pt x="12" y="12"/>
                    </a:cubicBezTo>
                    <a:cubicBezTo>
                      <a:pt x="7" y="7"/>
                      <a:pt x="4" y="4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0" name="Freeform 181"/>
              <p:cNvSpPr>
                <a:spLocks/>
              </p:cNvSpPr>
              <p:nvPr/>
            </p:nvSpPr>
            <p:spPr bwMode="auto">
              <a:xfrm>
                <a:off x="3355975" y="3149600"/>
                <a:ext cx="7938" cy="2222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1"/>
                  </a:cxn>
                  <a:cxn ang="0">
                    <a:pos x="2" y="6"/>
                  </a:cxn>
                  <a:cxn ang="0">
                    <a:pos x="1" y="0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1"/>
                      <a:pt x="0" y="1"/>
                    </a:cubicBezTo>
                    <a:cubicBezTo>
                      <a:pt x="1" y="3"/>
                      <a:pt x="1" y="4"/>
                      <a:pt x="2" y="6"/>
                    </a:cubicBezTo>
                    <a:cubicBezTo>
                      <a:pt x="1" y="4"/>
                      <a:pt x="1" y="2"/>
                      <a:pt x="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1" name="Freeform 182"/>
              <p:cNvSpPr>
                <a:spLocks/>
              </p:cNvSpPr>
              <p:nvPr/>
            </p:nvSpPr>
            <p:spPr bwMode="auto">
              <a:xfrm>
                <a:off x="3509963" y="2963863"/>
                <a:ext cx="76200" cy="177800"/>
              </a:xfrm>
              <a:custGeom>
                <a:avLst/>
                <a:gdLst/>
                <a:ahLst/>
                <a:cxnLst>
                  <a:cxn ang="0">
                    <a:pos x="7" y="46"/>
                  </a:cxn>
                  <a:cxn ang="0">
                    <a:pos x="0" y="47"/>
                  </a:cxn>
                  <a:cxn ang="0">
                    <a:pos x="7" y="46"/>
                  </a:cxn>
                </a:cxnLst>
                <a:rect l="0" t="0" r="r" b="b"/>
                <a:pathLst>
                  <a:path w="20" h="47">
                    <a:moveTo>
                      <a:pt x="7" y="46"/>
                    </a:moveTo>
                    <a:cubicBezTo>
                      <a:pt x="20" y="16"/>
                      <a:pt x="19" y="0"/>
                      <a:pt x="0" y="47"/>
                    </a:cubicBezTo>
                    <a:cubicBezTo>
                      <a:pt x="4" y="41"/>
                      <a:pt x="7" y="41"/>
                      <a:pt x="7" y="4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2" name="Freeform 183"/>
              <p:cNvSpPr>
                <a:spLocks/>
              </p:cNvSpPr>
              <p:nvPr/>
            </p:nvSpPr>
            <p:spPr bwMode="auto">
              <a:xfrm>
                <a:off x="3408363" y="3059113"/>
                <a:ext cx="41275" cy="203200"/>
              </a:xfrm>
              <a:custGeom>
                <a:avLst/>
                <a:gdLst/>
                <a:ahLst/>
                <a:cxnLst>
                  <a:cxn ang="0">
                    <a:pos x="4" y="54"/>
                  </a:cxn>
                  <a:cxn ang="0">
                    <a:pos x="9" y="30"/>
                  </a:cxn>
                  <a:cxn ang="0">
                    <a:pos x="11" y="0"/>
                  </a:cxn>
                  <a:cxn ang="0">
                    <a:pos x="1" y="10"/>
                  </a:cxn>
                  <a:cxn ang="0">
                    <a:pos x="0" y="23"/>
                  </a:cxn>
                  <a:cxn ang="0">
                    <a:pos x="4" y="54"/>
                  </a:cxn>
                </a:cxnLst>
                <a:rect l="0" t="0" r="r" b="b"/>
                <a:pathLst>
                  <a:path w="11" h="54">
                    <a:moveTo>
                      <a:pt x="4" y="54"/>
                    </a:moveTo>
                    <a:cubicBezTo>
                      <a:pt x="5" y="45"/>
                      <a:pt x="7" y="36"/>
                      <a:pt x="9" y="30"/>
                    </a:cubicBezTo>
                    <a:cubicBezTo>
                      <a:pt x="10" y="17"/>
                      <a:pt x="11" y="7"/>
                      <a:pt x="11" y="0"/>
                    </a:cubicBezTo>
                    <a:cubicBezTo>
                      <a:pt x="7" y="3"/>
                      <a:pt x="4" y="6"/>
                      <a:pt x="1" y="10"/>
                    </a:cubicBezTo>
                    <a:cubicBezTo>
                      <a:pt x="0" y="14"/>
                      <a:pt x="0" y="18"/>
                      <a:pt x="0" y="23"/>
                    </a:cubicBezTo>
                    <a:cubicBezTo>
                      <a:pt x="3" y="30"/>
                      <a:pt x="5" y="41"/>
                      <a:pt x="4" y="5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3" name="Freeform 184"/>
              <p:cNvSpPr>
                <a:spLocks/>
              </p:cNvSpPr>
              <p:nvPr/>
            </p:nvSpPr>
            <p:spPr bwMode="auto">
              <a:xfrm>
                <a:off x="3363913" y="3435350"/>
                <a:ext cx="79375" cy="342900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2" y="20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1">
                    <a:moveTo>
                      <a:pt x="14" y="0"/>
                    </a:moveTo>
                    <a:cubicBezTo>
                      <a:pt x="13" y="17"/>
                      <a:pt x="8" y="31"/>
                      <a:pt x="4" y="37"/>
                    </a:cubicBezTo>
                    <a:cubicBezTo>
                      <a:pt x="0" y="73"/>
                      <a:pt x="6" y="89"/>
                      <a:pt x="12" y="20"/>
                    </a:cubicBezTo>
                    <a:cubicBezTo>
                      <a:pt x="6" y="91"/>
                      <a:pt x="19" y="74"/>
                      <a:pt x="21" y="35"/>
                    </a:cubicBezTo>
                    <a:cubicBezTo>
                      <a:pt x="17" y="28"/>
                      <a:pt x="13" y="15"/>
                      <a:pt x="1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4" name="Freeform 185"/>
              <p:cNvSpPr>
                <a:spLocks/>
              </p:cNvSpPr>
              <p:nvPr/>
            </p:nvSpPr>
            <p:spPr bwMode="auto">
              <a:xfrm>
                <a:off x="3457575" y="2960688"/>
                <a:ext cx="115888" cy="282575"/>
              </a:xfrm>
              <a:custGeom>
                <a:avLst/>
                <a:gdLst/>
                <a:ahLst/>
                <a:cxnLst>
                  <a:cxn ang="0">
                    <a:pos x="13" y="49"/>
                  </a:cxn>
                  <a:cxn ang="0">
                    <a:pos x="8" y="42"/>
                  </a:cxn>
                  <a:cxn ang="0">
                    <a:pos x="0" y="75"/>
                  </a:cxn>
                  <a:cxn ang="0">
                    <a:pos x="13" y="49"/>
                  </a:cxn>
                </a:cxnLst>
                <a:rect l="0" t="0" r="r" b="b"/>
                <a:pathLst>
                  <a:path w="31" h="75">
                    <a:moveTo>
                      <a:pt x="13" y="49"/>
                    </a:moveTo>
                    <a:cubicBezTo>
                      <a:pt x="31" y="0"/>
                      <a:pt x="20" y="11"/>
                      <a:pt x="8" y="42"/>
                    </a:cubicBezTo>
                    <a:cubicBezTo>
                      <a:pt x="9" y="47"/>
                      <a:pt x="7" y="58"/>
                      <a:pt x="0" y="75"/>
                    </a:cubicBezTo>
                    <a:cubicBezTo>
                      <a:pt x="5" y="62"/>
                      <a:pt x="10" y="53"/>
                      <a:pt x="13" y="4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5" name="Freeform 186"/>
              <p:cNvSpPr>
                <a:spLocks/>
              </p:cNvSpPr>
              <p:nvPr/>
            </p:nvSpPr>
            <p:spPr bwMode="auto">
              <a:xfrm>
                <a:off x="3443288" y="3032125"/>
                <a:ext cx="36513" cy="134938"/>
              </a:xfrm>
              <a:custGeom>
                <a:avLst/>
                <a:gdLst/>
                <a:ahLst/>
                <a:cxnLst>
                  <a:cxn ang="0">
                    <a:pos x="8" y="21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36"/>
                  </a:cxn>
                  <a:cxn ang="0">
                    <a:pos x="8" y="21"/>
                  </a:cxn>
                </a:cxnLst>
                <a:rect l="0" t="0" r="r" b="b"/>
                <a:pathLst>
                  <a:path w="10" h="36">
                    <a:moveTo>
                      <a:pt x="8" y="21"/>
                    </a:moveTo>
                    <a:cubicBezTo>
                      <a:pt x="9" y="12"/>
                      <a:pt x="10" y="5"/>
                      <a:pt x="9" y="0"/>
                    </a:cubicBezTo>
                    <a:cubicBezTo>
                      <a:pt x="8" y="1"/>
                      <a:pt x="6" y="3"/>
                      <a:pt x="4" y="4"/>
                    </a:cubicBezTo>
                    <a:cubicBezTo>
                      <a:pt x="3" y="11"/>
                      <a:pt x="2" y="22"/>
                      <a:pt x="0" y="36"/>
                    </a:cubicBezTo>
                    <a:cubicBezTo>
                      <a:pt x="3" y="28"/>
                      <a:pt x="6" y="23"/>
                      <a:pt x="8" y="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6" name="Freeform 187"/>
              <p:cNvSpPr>
                <a:spLocks/>
              </p:cNvSpPr>
              <p:nvPr/>
            </p:nvSpPr>
            <p:spPr bwMode="auto">
              <a:xfrm>
                <a:off x="3352800" y="3152775"/>
                <a:ext cx="30163" cy="90488"/>
              </a:xfrm>
              <a:custGeom>
                <a:avLst/>
                <a:gdLst/>
                <a:ahLst/>
                <a:cxnLst>
                  <a:cxn ang="0">
                    <a:pos x="8" y="24"/>
                  </a:cxn>
                  <a:cxn ang="0">
                    <a:pos x="3" y="5"/>
                  </a:cxn>
                  <a:cxn ang="0">
                    <a:pos x="1" y="0"/>
                  </a:cxn>
                  <a:cxn ang="0">
                    <a:pos x="0" y="2"/>
                  </a:cxn>
                  <a:cxn ang="0">
                    <a:pos x="8" y="24"/>
                  </a:cxn>
                </a:cxnLst>
                <a:rect l="0" t="0" r="r" b="b"/>
                <a:pathLst>
                  <a:path w="8" h="24">
                    <a:moveTo>
                      <a:pt x="8" y="24"/>
                    </a:moveTo>
                    <a:cubicBezTo>
                      <a:pt x="5" y="16"/>
                      <a:pt x="4" y="10"/>
                      <a:pt x="3" y="5"/>
                    </a:cubicBezTo>
                    <a:cubicBezTo>
                      <a:pt x="2" y="3"/>
                      <a:pt x="2" y="2"/>
                      <a:pt x="1" y="0"/>
                    </a:cubicBezTo>
                    <a:cubicBezTo>
                      <a:pt x="1" y="1"/>
                      <a:pt x="0" y="2"/>
                      <a:pt x="0" y="2"/>
                    </a:cubicBezTo>
                    <a:cubicBezTo>
                      <a:pt x="2" y="7"/>
                      <a:pt x="5" y="14"/>
                      <a:pt x="8" y="2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7" name="Freeform 188"/>
              <p:cNvSpPr>
                <a:spLocks/>
              </p:cNvSpPr>
              <p:nvPr/>
            </p:nvSpPr>
            <p:spPr bwMode="auto">
              <a:xfrm>
                <a:off x="3224213" y="3498850"/>
                <a:ext cx="3175" cy="4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1" h="1">
                    <a:moveTo>
                      <a:pt x="0" y="0"/>
                    </a:moveTo>
                    <a:cubicBezTo>
                      <a:pt x="0" y="0"/>
                      <a:pt x="0" y="0"/>
                      <a:pt x="0" y="1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8" name="Freeform 189"/>
              <p:cNvSpPr>
                <a:spLocks/>
              </p:cNvSpPr>
              <p:nvPr/>
            </p:nvSpPr>
            <p:spPr bwMode="auto">
              <a:xfrm>
                <a:off x="3224213" y="3408363"/>
                <a:ext cx="98425" cy="65088"/>
              </a:xfrm>
              <a:custGeom>
                <a:avLst/>
                <a:gdLst/>
                <a:ahLst/>
                <a:cxnLst>
                  <a:cxn ang="0">
                    <a:pos x="26" y="0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9" y="11"/>
                  </a:cxn>
                  <a:cxn ang="0">
                    <a:pos x="26" y="0"/>
                  </a:cxn>
                </a:cxnLst>
                <a:rect l="0" t="0" r="r" b="b"/>
                <a:pathLst>
                  <a:path w="26" h="17">
                    <a:moveTo>
                      <a:pt x="26" y="0"/>
                    </a:moveTo>
                    <a:cubicBezTo>
                      <a:pt x="14" y="7"/>
                      <a:pt x="5" y="11"/>
                      <a:pt x="0" y="13"/>
                    </a:cubicBezTo>
                    <a:cubicBezTo>
                      <a:pt x="0" y="14"/>
                      <a:pt x="0" y="16"/>
                      <a:pt x="0" y="17"/>
                    </a:cubicBezTo>
                    <a:cubicBezTo>
                      <a:pt x="3" y="15"/>
                      <a:pt x="6" y="13"/>
                      <a:pt x="9" y="11"/>
                    </a:cubicBezTo>
                    <a:cubicBezTo>
                      <a:pt x="13" y="8"/>
                      <a:pt x="19" y="4"/>
                      <a:pt x="2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29" name="Freeform 190"/>
              <p:cNvSpPr>
                <a:spLocks/>
              </p:cNvSpPr>
              <p:nvPr/>
            </p:nvSpPr>
            <p:spPr bwMode="auto">
              <a:xfrm>
                <a:off x="3243263" y="3333750"/>
                <a:ext cx="63500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17" y="2"/>
                  </a:cxn>
                  <a:cxn ang="0">
                    <a:pos x="0" y="0"/>
                  </a:cxn>
                </a:cxnLst>
                <a:rect l="0" t="0" r="r" b="b"/>
                <a:pathLst>
                  <a:path w="17" h="2">
                    <a:moveTo>
                      <a:pt x="0" y="0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4" y="2"/>
                      <a:pt x="10" y="2"/>
                      <a:pt x="17" y="2"/>
                    </a:cubicBezTo>
                    <a:cubicBezTo>
                      <a:pt x="10" y="2"/>
                      <a:pt x="5" y="1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0" name="Freeform 191"/>
              <p:cNvSpPr>
                <a:spLocks/>
              </p:cNvSpPr>
              <p:nvPr/>
            </p:nvSpPr>
            <p:spPr bwMode="auto">
              <a:xfrm>
                <a:off x="3254375" y="3273425"/>
                <a:ext cx="87313" cy="44450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1" y="2"/>
                  </a:cxn>
                  <a:cxn ang="0">
                    <a:pos x="5" y="3"/>
                  </a:cxn>
                  <a:cxn ang="0">
                    <a:pos x="1" y="2"/>
                  </a:cxn>
                  <a:cxn ang="0">
                    <a:pos x="0" y="6"/>
                  </a:cxn>
                  <a:cxn ang="0">
                    <a:pos x="23" y="12"/>
                  </a:cxn>
                  <a:cxn ang="0">
                    <a:pos x="2" y="0"/>
                  </a:cxn>
                </a:cxnLst>
                <a:rect l="0" t="0" r="r" b="b"/>
                <a:pathLst>
                  <a:path w="23" h="12">
                    <a:moveTo>
                      <a:pt x="2" y="0"/>
                    </a:moveTo>
                    <a:cubicBezTo>
                      <a:pt x="2" y="1"/>
                      <a:pt x="2" y="1"/>
                      <a:pt x="1" y="2"/>
                    </a:cubicBezTo>
                    <a:cubicBezTo>
                      <a:pt x="3" y="2"/>
                      <a:pt x="4" y="3"/>
                      <a:pt x="5" y="3"/>
                    </a:cubicBezTo>
                    <a:cubicBezTo>
                      <a:pt x="4" y="3"/>
                      <a:pt x="3" y="2"/>
                      <a:pt x="1" y="2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7" y="7"/>
                      <a:pt x="14" y="9"/>
                      <a:pt x="23" y="12"/>
                    </a:cubicBezTo>
                    <a:cubicBezTo>
                      <a:pt x="14" y="9"/>
                      <a:pt x="7" y="5"/>
                      <a:pt x="2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1" name="Freeform 192"/>
              <p:cNvSpPr>
                <a:spLocks/>
              </p:cNvSpPr>
              <p:nvPr/>
            </p:nvSpPr>
            <p:spPr bwMode="auto">
              <a:xfrm>
                <a:off x="3227388" y="3378200"/>
                <a:ext cx="114300" cy="53975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" y="4"/>
                  </a:cxn>
                  <a:cxn ang="0">
                    <a:pos x="0" y="10"/>
                  </a:cxn>
                  <a:cxn ang="0">
                    <a:pos x="11" y="6"/>
                  </a:cxn>
                  <a:cxn ang="0">
                    <a:pos x="0" y="11"/>
                  </a:cxn>
                  <a:cxn ang="0">
                    <a:pos x="0" y="14"/>
                  </a:cxn>
                  <a:cxn ang="0">
                    <a:pos x="2" y="13"/>
                  </a:cxn>
                  <a:cxn ang="0">
                    <a:pos x="30" y="0"/>
                  </a:cxn>
                </a:cxnLst>
                <a:rect l="0" t="0" r="r" b="b"/>
                <a:pathLst>
                  <a:path w="30" h="14">
                    <a:moveTo>
                      <a:pt x="30" y="0"/>
                    </a:moveTo>
                    <a:cubicBezTo>
                      <a:pt x="19" y="4"/>
                      <a:pt x="9" y="5"/>
                      <a:pt x="1" y="4"/>
                    </a:cubicBezTo>
                    <a:cubicBezTo>
                      <a:pt x="1" y="6"/>
                      <a:pt x="0" y="8"/>
                      <a:pt x="0" y="10"/>
                    </a:cubicBezTo>
                    <a:cubicBezTo>
                      <a:pt x="3" y="9"/>
                      <a:pt x="7" y="8"/>
                      <a:pt x="11" y="6"/>
                    </a:cubicBezTo>
                    <a:cubicBezTo>
                      <a:pt x="7" y="8"/>
                      <a:pt x="3" y="9"/>
                      <a:pt x="0" y="11"/>
                    </a:cubicBezTo>
                    <a:cubicBezTo>
                      <a:pt x="0" y="12"/>
                      <a:pt x="0" y="13"/>
                      <a:pt x="0" y="14"/>
                    </a:cubicBezTo>
                    <a:cubicBezTo>
                      <a:pt x="0" y="14"/>
                      <a:pt x="1" y="14"/>
                      <a:pt x="2" y="13"/>
                    </a:cubicBezTo>
                    <a:cubicBezTo>
                      <a:pt x="8" y="9"/>
                      <a:pt x="18" y="4"/>
                      <a:pt x="3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2" name="Freeform 193"/>
              <p:cNvSpPr>
                <a:spLocks/>
              </p:cNvSpPr>
              <p:nvPr/>
            </p:nvSpPr>
            <p:spPr bwMode="auto">
              <a:xfrm>
                <a:off x="3317875" y="3182938"/>
                <a:ext cx="60325" cy="9366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2" y="1"/>
                  </a:cxn>
                  <a:cxn ang="0">
                    <a:pos x="5" y="6"/>
                  </a:cxn>
                  <a:cxn ang="0">
                    <a:pos x="2" y="1"/>
                  </a:cxn>
                  <a:cxn ang="0">
                    <a:pos x="0" y="4"/>
                  </a:cxn>
                  <a:cxn ang="0">
                    <a:pos x="16" y="25"/>
                  </a:cxn>
                  <a:cxn ang="0">
                    <a:pos x="4" y="0"/>
                  </a:cxn>
                </a:cxnLst>
                <a:rect l="0" t="0" r="r" b="b"/>
                <a:pathLst>
                  <a:path w="16" h="25">
                    <a:moveTo>
                      <a:pt x="4" y="0"/>
                    </a:moveTo>
                    <a:cubicBezTo>
                      <a:pt x="3" y="0"/>
                      <a:pt x="3" y="1"/>
                      <a:pt x="2" y="1"/>
                    </a:cubicBezTo>
                    <a:cubicBezTo>
                      <a:pt x="3" y="3"/>
                      <a:pt x="4" y="4"/>
                      <a:pt x="5" y="6"/>
                    </a:cubicBezTo>
                    <a:cubicBezTo>
                      <a:pt x="4" y="4"/>
                      <a:pt x="3" y="3"/>
                      <a:pt x="2" y="1"/>
                    </a:cubicBezTo>
                    <a:cubicBezTo>
                      <a:pt x="2" y="2"/>
                      <a:pt x="1" y="3"/>
                      <a:pt x="0" y="4"/>
                    </a:cubicBezTo>
                    <a:cubicBezTo>
                      <a:pt x="5" y="9"/>
                      <a:pt x="11" y="16"/>
                      <a:pt x="16" y="25"/>
                    </a:cubicBezTo>
                    <a:cubicBezTo>
                      <a:pt x="10" y="15"/>
                      <a:pt x="6" y="7"/>
                      <a:pt x="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3" name="Freeform 194"/>
              <p:cNvSpPr>
                <a:spLocks/>
              </p:cNvSpPr>
              <p:nvPr/>
            </p:nvSpPr>
            <p:spPr bwMode="auto">
              <a:xfrm>
                <a:off x="3465513" y="3419475"/>
                <a:ext cx="187325" cy="2952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34"/>
                  </a:cxn>
                  <a:cxn ang="0">
                    <a:pos x="13" y="18"/>
                  </a:cxn>
                  <a:cxn ang="0">
                    <a:pos x="28" y="29"/>
                  </a:cxn>
                  <a:cxn ang="0">
                    <a:pos x="0" y="0"/>
                  </a:cxn>
                </a:cxnLst>
                <a:rect l="0" t="0" r="r" b="b"/>
                <a:pathLst>
                  <a:path w="50" h="78">
                    <a:moveTo>
                      <a:pt x="0" y="0"/>
                    </a:moveTo>
                    <a:cubicBezTo>
                      <a:pt x="9" y="14"/>
                      <a:pt x="14" y="27"/>
                      <a:pt x="15" y="34"/>
                    </a:cubicBezTo>
                    <a:cubicBezTo>
                      <a:pt x="35" y="67"/>
                      <a:pt x="50" y="78"/>
                      <a:pt x="13" y="18"/>
                    </a:cubicBezTo>
                    <a:cubicBezTo>
                      <a:pt x="49" y="76"/>
                      <a:pt x="48" y="60"/>
                      <a:pt x="28" y="29"/>
                    </a:cubicBezTo>
                    <a:cubicBezTo>
                      <a:pt x="21" y="26"/>
                      <a:pt x="10" y="17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4" name="Freeform 195"/>
              <p:cNvSpPr>
                <a:spLocks/>
              </p:cNvSpPr>
              <p:nvPr/>
            </p:nvSpPr>
            <p:spPr bwMode="auto">
              <a:xfrm>
                <a:off x="3502025" y="3424238"/>
                <a:ext cx="230188" cy="200025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17" y="13"/>
                  </a:cxn>
                  <a:cxn ang="0">
                    <a:pos x="0" y="0"/>
                  </a:cxn>
                  <a:cxn ang="0">
                    <a:pos x="23" y="28"/>
                  </a:cxn>
                </a:cxnLst>
                <a:rect l="0" t="0" r="r" b="b"/>
                <a:pathLst>
                  <a:path w="61" h="53">
                    <a:moveTo>
                      <a:pt x="23" y="28"/>
                    </a:moveTo>
                    <a:cubicBezTo>
                      <a:pt x="48" y="50"/>
                      <a:pt x="61" y="53"/>
                      <a:pt x="17" y="13"/>
                    </a:cubicBezTo>
                    <a:cubicBezTo>
                      <a:pt x="12" y="10"/>
                      <a:pt x="7" y="6"/>
                      <a:pt x="0" y="0"/>
                    </a:cubicBezTo>
                    <a:cubicBezTo>
                      <a:pt x="17" y="15"/>
                      <a:pt x="23" y="24"/>
                      <a:pt x="23" y="28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5" name="Freeform 196"/>
              <p:cNvSpPr>
                <a:spLocks/>
              </p:cNvSpPr>
              <p:nvPr/>
            </p:nvSpPr>
            <p:spPr bwMode="auto">
              <a:xfrm>
                <a:off x="3567113" y="3473450"/>
                <a:ext cx="168275" cy="1508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5"/>
                  </a:cxn>
                  <a:cxn ang="0">
                    <a:pos x="0" y="0"/>
                  </a:cxn>
                </a:cxnLst>
                <a:rect l="0" t="0" r="r" b="b"/>
                <a:pathLst>
                  <a:path w="45" h="40">
                    <a:moveTo>
                      <a:pt x="0" y="0"/>
                    </a:moveTo>
                    <a:cubicBezTo>
                      <a:pt x="45" y="40"/>
                      <a:pt x="40" y="27"/>
                      <a:pt x="15" y="5"/>
                    </a:cubicBezTo>
                    <a:cubicBezTo>
                      <a:pt x="13" y="6"/>
                      <a:pt x="8" y="5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6" name="Freeform 197"/>
              <p:cNvSpPr>
                <a:spLocks/>
              </p:cNvSpPr>
              <p:nvPr/>
            </p:nvSpPr>
            <p:spPr bwMode="auto">
              <a:xfrm>
                <a:off x="3498850" y="3544888"/>
                <a:ext cx="68263" cy="1873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9"/>
                  </a:cxn>
                  <a:cxn ang="0">
                    <a:pos x="0" y="0"/>
                  </a:cxn>
                </a:cxnLst>
                <a:rect l="0" t="0" r="r" b="b"/>
                <a:pathLst>
                  <a:path w="18" h="50">
                    <a:moveTo>
                      <a:pt x="0" y="0"/>
                    </a:moveTo>
                    <a:cubicBezTo>
                      <a:pt x="18" y="50"/>
                      <a:pt x="17" y="38"/>
                      <a:pt x="6" y="9"/>
                    </a:cubicBezTo>
                    <a:cubicBezTo>
                      <a:pt x="5" y="9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7" name="Freeform 198"/>
              <p:cNvSpPr>
                <a:spLocks/>
              </p:cNvSpPr>
              <p:nvPr/>
            </p:nvSpPr>
            <p:spPr bwMode="auto">
              <a:xfrm>
                <a:off x="3498850" y="3378200"/>
                <a:ext cx="334963" cy="144463"/>
              </a:xfrm>
              <a:custGeom>
                <a:avLst/>
                <a:gdLst/>
                <a:ahLst/>
                <a:cxnLst>
                  <a:cxn ang="0">
                    <a:pos x="33" y="23"/>
                  </a:cxn>
                  <a:cxn ang="0">
                    <a:pos x="21" y="8"/>
                  </a:cxn>
                  <a:cxn ang="0">
                    <a:pos x="34" y="6"/>
                  </a:cxn>
                  <a:cxn ang="0">
                    <a:pos x="0" y="0"/>
                  </a:cxn>
                  <a:cxn ang="0">
                    <a:pos x="33" y="23"/>
                  </a:cxn>
                </a:cxnLst>
                <a:rect l="0" t="0" r="r" b="b"/>
                <a:pathLst>
                  <a:path w="89" h="38">
                    <a:moveTo>
                      <a:pt x="33" y="23"/>
                    </a:moveTo>
                    <a:cubicBezTo>
                      <a:pt x="67" y="38"/>
                      <a:pt x="86" y="33"/>
                      <a:pt x="21" y="8"/>
                    </a:cubicBezTo>
                    <a:cubicBezTo>
                      <a:pt x="89" y="35"/>
                      <a:pt x="73" y="19"/>
                      <a:pt x="34" y="6"/>
                    </a:cubicBezTo>
                    <a:cubicBezTo>
                      <a:pt x="26" y="6"/>
                      <a:pt x="14" y="5"/>
                      <a:pt x="0" y="0"/>
                    </a:cubicBezTo>
                    <a:cubicBezTo>
                      <a:pt x="18" y="6"/>
                      <a:pt x="29" y="16"/>
                      <a:pt x="33" y="2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8" name="Freeform 199"/>
              <p:cNvSpPr>
                <a:spLocks/>
              </p:cNvSpPr>
              <p:nvPr/>
            </p:nvSpPr>
            <p:spPr bwMode="auto">
              <a:xfrm>
                <a:off x="3457575" y="3454400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6"/>
                  </a:cxn>
                  <a:cxn ang="0">
                    <a:pos x="10" y="23"/>
                  </a:cxn>
                  <a:cxn ang="0">
                    <a:pos x="0" y="0"/>
                  </a:cxn>
                  <a:cxn ang="0">
                    <a:pos x="4" y="36"/>
                  </a:cxn>
                </a:cxnLst>
                <a:rect l="0" t="0" r="r" b="b"/>
                <a:pathLst>
                  <a:path w="27" h="74">
                    <a:moveTo>
                      <a:pt x="4" y="36"/>
                    </a:moveTo>
                    <a:cubicBezTo>
                      <a:pt x="14" y="66"/>
                      <a:pt x="27" y="74"/>
                      <a:pt x="10" y="23"/>
                    </a:cubicBezTo>
                    <a:cubicBezTo>
                      <a:pt x="7" y="18"/>
                      <a:pt x="4" y="10"/>
                      <a:pt x="0" y="0"/>
                    </a:cubicBezTo>
                    <a:cubicBezTo>
                      <a:pt x="10" y="25"/>
                      <a:pt x="8" y="36"/>
                      <a:pt x="4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39" name="Freeform 200"/>
              <p:cNvSpPr>
                <a:spLocks/>
              </p:cNvSpPr>
              <p:nvPr/>
            </p:nvSpPr>
            <p:spPr bwMode="auto">
              <a:xfrm>
                <a:off x="3471863" y="2994025"/>
                <a:ext cx="227013" cy="287338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35" y="49"/>
                  </a:cxn>
                  <a:cxn ang="0">
                    <a:pos x="15" y="59"/>
                  </a:cxn>
                  <a:cxn ang="0">
                    <a:pos x="15" y="48"/>
                  </a:cxn>
                  <a:cxn ang="0">
                    <a:pos x="0" y="76"/>
                  </a:cxn>
                </a:cxnLst>
                <a:rect l="0" t="0" r="r" b="b"/>
                <a:pathLst>
                  <a:path w="60" h="76">
                    <a:moveTo>
                      <a:pt x="0" y="76"/>
                    </a:moveTo>
                    <a:cubicBezTo>
                      <a:pt x="15" y="56"/>
                      <a:pt x="31" y="47"/>
                      <a:pt x="35" y="49"/>
                    </a:cubicBezTo>
                    <a:cubicBezTo>
                      <a:pt x="56" y="22"/>
                      <a:pt x="56" y="6"/>
                      <a:pt x="15" y="59"/>
                    </a:cubicBezTo>
                    <a:cubicBezTo>
                      <a:pt x="60" y="0"/>
                      <a:pt x="39" y="13"/>
                      <a:pt x="15" y="48"/>
                    </a:cubicBezTo>
                    <a:cubicBezTo>
                      <a:pt x="12" y="56"/>
                      <a:pt x="8" y="66"/>
                      <a:pt x="0" y="7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r>
                  <a:rPr/>
                  <a:t>7</a:t>
                </a:r>
              </a:p>
            </p:txBody>
          </p:sp>
          <p:sp>
            <p:nvSpPr>
              <p:cNvPr id="440" name="Freeform 201"/>
              <p:cNvSpPr>
                <a:spLocks/>
              </p:cNvSpPr>
              <p:nvPr/>
            </p:nvSpPr>
            <p:spPr bwMode="auto">
              <a:xfrm>
                <a:off x="3608388" y="3125788"/>
                <a:ext cx="184150" cy="136525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25"/>
                  </a:cxn>
                  <a:cxn ang="0">
                    <a:pos x="0" y="36"/>
                  </a:cxn>
                </a:cxnLst>
                <a:rect l="0" t="0" r="r" b="b"/>
                <a:pathLst>
                  <a:path w="49" h="36">
                    <a:moveTo>
                      <a:pt x="0" y="36"/>
                    </a:moveTo>
                    <a:cubicBezTo>
                      <a:pt x="33" y="18"/>
                      <a:pt x="49" y="0"/>
                      <a:pt x="7" y="25"/>
                    </a:cubicBezTo>
                    <a:cubicBezTo>
                      <a:pt x="9" y="26"/>
                      <a:pt x="7" y="31"/>
                      <a:pt x="0" y="36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1" name="Freeform 202"/>
              <p:cNvSpPr>
                <a:spLocks/>
              </p:cNvSpPr>
              <p:nvPr/>
            </p:nvSpPr>
            <p:spPr bwMode="auto">
              <a:xfrm>
                <a:off x="3509963" y="3119438"/>
                <a:ext cx="271463" cy="161925"/>
              </a:xfrm>
              <a:custGeom>
                <a:avLst/>
                <a:gdLst/>
                <a:ahLst/>
                <a:cxnLst>
                  <a:cxn ang="0">
                    <a:pos x="32" y="27"/>
                  </a:cxn>
                  <a:cxn ang="0">
                    <a:pos x="20" y="27"/>
                  </a:cxn>
                  <a:cxn ang="0">
                    <a:pos x="0" y="43"/>
                  </a:cxn>
                  <a:cxn ang="0">
                    <a:pos x="32" y="27"/>
                  </a:cxn>
                </a:cxnLst>
                <a:rect l="0" t="0" r="r" b="b"/>
                <a:pathLst>
                  <a:path w="72" h="43">
                    <a:moveTo>
                      <a:pt x="32" y="27"/>
                    </a:moveTo>
                    <a:cubicBezTo>
                      <a:pt x="72" y="0"/>
                      <a:pt x="51" y="6"/>
                      <a:pt x="20" y="27"/>
                    </a:cubicBezTo>
                    <a:cubicBezTo>
                      <a:pt x="16" y="31"/>
                      <a:pt x="10" y="37"/>
                      <a:pt x="0" y="43"/>
                    </a:cubicBezTo>
                    <a:cubicBezTo>
                      <a:pt x="18" y="30"/>
                      <a:pt x="28" y="26"/>
                      <a:pt x="32" y="2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2" name="Freeform 203"/>
              <p:cNvSpPr>
                <a:spLocks/>
              </p:cNvSpPr>
              <p:nvPr/>
            </p:nvSpPr>
            <p:spPr bwMode="auto">
              <a:xfrm>
                <a:off x="3627438" y="3367088"/>
                <a:ext cx="209550" cy="41275"/>
              </a:xfrm>
              <a:custGeom>
                <a:avLst/>
                <a:gdLst/>
                <a:ahLst/>
                <a:cxnLst>
                  <a:cxn ang="0">
                    <a:pos x="9" y="7"/>
                  </a:cxn>
                  <a:cxn ang="0">
                    <a:pos x="0" y="0"/>
                  </a:cxn>
                  <a:cxn ang="0">
                    <a:pos x="9" y="7"/>
                  </a:cxn>
                </a:cxnLst>
                <a:rect l="0" t="0" r="r" b="b"/>
                <a:pathLst>
                  <a:path w="56" h="11">
                    <a:moveTo>
                      <a:pt x="9" y="7"/>
                    </a:moveTo>
                    <a:cubicBezTo>
                      <a:pt x="42" y="11"/>
                      <a:pt x="56" y="6"/>
                      <a:pt x="0" y="0"/>
                    </a:cubicBezTo>
                    <a:cubicBezTo>
                      <a:pt x="11" y="2"/>
                      <a:pt x="13" y="5"/>
                      <a:pt x="9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3" name="Freeform 204"/>
              <p:cNvSpPr>
                <a:spLocks/>
              </p:cNvSpPr>
              <p:nvPr/>
            </p:nvSpPr>
            <p:spPr bwMode="auto">
              <a:xfrm>
                <a:off x="3498850" y="3190875"/>
                <a:ext cx="361950" cy="127000"/>
              </a:xfrm>
              <a:custGeom>
                <a:avLst/>
                <a:gdLst/>
                <a:ahLst/>
                <a:cxnLst>
                  <a:cxn ang="0">
                    <a:pos x="39" y="32"/>
                  </a:cxn>
                  <a:cxn ang="0">
                    <a:pos x="22" y="27"/>
                  </a:cxn>
                  <a:cxn ang="0">
                    <a:pos x="23" y="23"/>
                  </a:cxn>
                  <a:cxn ang="0">
                    <a:pos x="0" y="34"/>
                  </a:cxn>
                  <a:cxn ang="0">
                    <a:pos x="39" y="32"/>
                  </a:cxn>
                </a:cxnLst>
                <a:rect l="0" t="0" r="r" b="b"/>
                <a:pathLst>
                  <a:path w="96" h="34">
                    <a:moveTo>
                      <a:pt x="39" y="32"/>
                    </a:moveTo>
                    <a:cubicBezTo>
                      <a:pt x="75" y="20"/>
                      <a:pt x="88" y="3"/>
                      <a:pt x="22" y="27"/>
                    </a:cubicBezTo>
                    <a:cubicBezTo>
                      <a:pt x="96" y="0"/>
                      <a:pt x="67" y="6"/>
                      <a:pt x="23" y="23"/>
                    </a:cubicBezTo>
                    <a:cubicBezTo>
                      <a:pt x="17" y="27"/>
                      <a:pt x="10" y="31"/>
                      <a:pt x="0" y="34"/>
                    </a:cubicBezTo>
                    <a:cubicBezTo>
                      <a:pt x="17" y="28"/>
                      <a:pt x="31" y="29"/>
                      <a:pt x="39" y="32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4" name="Freeform 443"/>
              <p:cNvSpPr>
                <a:spLocks/>
              </p:cNvSpPr>
              <p:nvPr/>
            </p:nvSpPr>
            <p:spPr bwMode="auto">
              <a:xfrm>
                <a:off x="3532188" y="3330575"/>
                <a:ext cx="304800" cy="52388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24" y="9"/>
                  </a:cxn>
                  <a:cxn ang="0">
                    <a:pos x="36" y="0"/>
                  </a:cxn>
                  <a:cxn ang="0">
                    <a:pos x="0" y="7"/>
                  </a:cxn>
                </a:cxnLst>
                <a:rect l="0" t="0" r="r" b="b"/>
                <a:pathLst>
                  <a:path w="81" h="14">
                    <a:moveTo>
                      <a:pt x="0" y="7"/>
                    </a:moveTo>
                    <a:cubicBezTo>
                      <a:pt x="11" y="7"/>
                      <a:pt x="18" y="8"/>
                      <a:pt x="24" y="9"/>
                    </a:cubicBezTo>
                    <a:cubicBezTo>
                      <a:pt x="81" y="14"/>
                      <a:pt x="69" y="3"/>
                      <a:pt x="36" y="0"/>
                    </a:cubicBezTo>
                    <a:cubicBezTo>
                      <a:pt x="35" y="4"/>
                      <a:pt x="24" y="8"/>
                      <a:pt x="0" y="7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5" name="Freeform 444"/>
              <p:cNvSpPr>
                <a:spLocks/>
              </p:cNvSpPr>
              <p:nvPr/>
            </p:nvSpPr>
            <p:spPr bwMode="auto">
              <a:xfrm>
                <a:off x="3224213" y="3454400"/>
                <a:ext cx="30163" cy="30163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8"/>
                  </a:cxn>
                  <a:cxn ang="0">
                    <a:pos x="8" y="0"/>
                  </a:cxn>
                  <a:cxn ang="0">
                    <a:pos x="0" y="5"/>
                  </a:cxn>
                </a:cxnLst>
                <a:rect l="0" t="0" r="r" b="b"/>
                <a:pathLst>
                  <a:path w="8" h="8">
                    <a:moveTo>
                      <a:pt x="0" y="5"/>
                    </a:moveTo>
                    <a:cubicBezTo>
                      <a:pt x="0" y="6"/>
                      <a:pt x="0" y="7"/>
                      <a:pt x="0" y="8"/>
                    </a:cubicBezTo>
                    <a:cubicBezTo>
                      <a:pt x="1" y="6"/>
                      <a:pt x="4" y="3"/>
                      <a:pt x="8" y="0"/>
                    </a:cubicBezTo>
                    <a:cubicBezTo>
                      <a:pt x="5" y="2"/>
                      <a:pt x="3" y="4"/>
                      <a:pt x="0" y="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46" name="Freeform 445"/>
              <p:cNvSpPr>
                <a:spLocks/>
              </p:cNvSpPr>
              <p:nvPr/>
            </p:nvSpPr>
            <p:spPr bwMode="auto">
              <a:xfrm>
                <a:off x="3224213" y="3103563"/>
                <a:ext cx="450850" cy="490538"/>
              </a:xfrm>
              <a:custGeom>
                <a:avLst/>
                <a:gdLst/>
                <a:ahLst/>
                <a:cxnLst>
                  <a:cxn ang="0">
                    <a:pos x="11" y="102"/>
                  </a:cxn>
                  <a:cxn ang="0">
                    <a:pos x="21" y="111"/>
                  </a:cxn>
                  <a:cxn ang="0">
                    <a:pos x="42" y="93"/>
                  </a:cxn>
                  <a:cxn ang="0">
                    <a:pos x="41" y="125"/>
                  </a:cxn>
                  <a:cxn ang="0">
                    <a:pos x="58" y="123"/>
                  </a:cxn>
                  <a:cxn ang="0">
                    <a:pos x="62" y="93"/>
                  </a:cxn>
                  <a:cxn ang="0">
                    <a:pos x="73" y="117"/>
                  </a:cxn>
                  <a:cxn ang="0">
                    <a:pos x="79" y="118"/>
                  </a:cxn>
                  <a:cxn ang="0">
                    <a:pos x="92" y="113"/>
                  </a:cxn>
                  <a:cxn ang="0">
                    <a:pos x="74" y="85"/>
                  </a:cxn>
                  <a:cxn ang="0">
                    <a:pos x="91" y="98"/>
                  </a:cxn>
                  <a:cxn ang="0">
                    <a:pos x="106" y="96"/>
                  </a:cxn>
                  <a:cxn ang="0">
                    <a:pos x="107" y="79"/>
                  </a:cxn>
                  <a:cxn ang="0">
                    <a:pos x="107" y="70"/>
                  </a:cxn>
                  <a:cxn ang="0">
                    <a:pos x="82" y="67"/>
                  </a:cxn>
                  <a:cxn ang="0">
                    <a:pos x="112" y="55"/>
                  </a:cxn>
                  <a:cxn ang="0">
                    <a:pos x="96" y="46"/>
                  </a:cxn>
                  <a:cxn ang="0">
                    <a:pos x="109" y="31"/>
                  </a:cxn>
                  <a:cxn ang="0">
                    <a:pos x="76" y="47"/>
                  </a:cxn>
                  <a:cxn ang="0">
                    <a:pos x="101" y="20"/>
                  </a:cxn>
                  <a:cxn ang="0">
                    <a:pos x="81" y="19"/>
                  </a:cxn>
                  <a:cxn ang="0">
                    <a:pos x="76" y="10"/>
                  </a:cxn>
                  <a:cxn ang="0">
                    <a:pos x="62" y="37"/>
                  </a:cxn>
                  <a:cxn ang="0">
                    <a:pos x="66" y="2"/>
                  </a:cxn>
                  <a:cxn ang="0">
                    <a:pos x="58" y="18"/>
                  </a:cxn>
                  <a:cxn ang="0">
                    <a:pos x="49" y="11"/>
                  </a:cxn>
                  <a:cxn ang="0">
                    <a:pos x="36" y="12"/>
                  </a:cxn>
                  <a:cxn ang="0">
                    <a:pos x="37" y="18"/>
                  </a:cxn>
                  <a:cxn ang="0">
                    <a:pos x="34" y="15"/>
                  </a:cxn>
                  <a:cxn ang="0">
                    <a:pos x="41" y="46"/>
                  </a:cxn>
                  <a:cxn ang="0">
                    <a:pos x="19" y="33"/>
                  </a:cxn>
                  <a:cxn ang="0">
                    <a:pos x="18" y="34"/>
                  </a:cxn>
                  <a:cxn ang="0">
                    <a:pos x="10" y="45"/>
                  </a:cxn>
                  <a:cxn ang="0">
                    <a:pos x="8" y="51"/>
                  </a:cxn>
                  <a:cxn ang="0">
                    <a:pos x="22" y="63"/>
                  </a:cxn>
                  <a:cxn ang="0">
                    <a:pos x="2" y="77"/>
                  </a:cxn>
                  <a:cxn ang="0">
                    <a:pos x="3" y="86"/>
                  </a:cxn>
                  <a:cxn ang="0">
                    <a:pos x="0" y="94"/>
                  </a:cxn>
                  <a:cxn ang="0">
                    <a:pos x="9" y="92"/>
                  </a:cxn>
                  <a:cxn ang="0">
                    <a:pos x="0" y="101"/>
                  </a:cxn>
                  <a:cxn ang="0">
                    <a:pos x="1" y="105"/>
                  </a:cxn>
                </a:cxnLst>
                <a:rect l="0" t="0" r="r" b="b"/>
                <a:pathLst>
                  <a:path w="120" h="130">
                    <a:moveTo>
                      <a:pt x="1" y="105"/>
                    </a:moveTo>
                    <a:cubicBezTo>
                      <a:pt x="3" y="105"/>
                      <a:pt x="7" y="105"/>
                      <a:pt x="11" y="102"/>
                    </a:cubicBezTo>
                    <a:cubicBezTo>
                      <a:pt x="18" y="99"/>
                      <a:pt x="28" y="92"/>
                      <a:pt x="37" y="82"/>
                    </a:cubicBezTo>
                    <a:cubicBezTo>
                      <a:pt x="27" y="92"/>
                      <a:pt x="22" y="103"/>
                      <a:pt x="21" y="111"/>
                    </a:cubicBezTo>
                    <a:cubicBezTo>
                      <a:pt x="20" y="115"/>
                      <a:pt x="20" y="119"/>
                      <a:pt x="21" y="121"/>
                    </a:cubicBezTo>
                    <a:cubicBezTo>
                      <a:pt x="23" y="127"/>
                      <a:pt x="32" y="122"/>
                      <a:pt x="42" y="93"/>
                    </a:cubicBezTo>
                    <a:cubicBezTo>
                      <a:pt x="34" y="115"/>
                      <a:pt x="33" y="126"/>
                      <a:pt x="35" y="128"/>
                    </a:cubicBezTo>
                    <a:cubicBezTo>
                      <a:pt x="37" y="130"/>
                      <a:pt x="39" y="128"/>
                      <a:pt x="41" y="125"/>
                    </a:cubicBezTo>
                    <a:cubicBezTo>
                      <a:pt x="45" y="119"/>
                      <a:pt x="50" y="105"/>
                      <a:pt x="51" y="88"/>
                    </a:cubicBezTo>
                    <a:cubicBezTo>
                      <a:pt x="50" y="103"/>
                      <a:pt x="54" y="116"/>
                      <a:pt x="58" y="123"/>
                    </a:cubicBezTo>
                    <a:cubicBezTo>
                      <a:pt x="61" y="127"/>
                      <a:pt x="63" y="129"/>
                      <a:pt x="66" y="129"/>
                    </a:cubicBezTo>
                    <a:cubicBezTo>
                      <a:pt x="70" y="129"/>
                      <a:pt x="72" y="118"/>
                      <a:pt x="62" y="93"/>
                    </a:cubicBezTo>
                    <a:cubicBezTo>
                      <a:pt x="66" y="103"/>
                      <a:pt x="69" y="111"/>
                      <a:pt x="72" y="116"/>
                    </a:cubicBezTo>
                    <a:cubicBezTo>
                      <a:pt x="72" y="116"/>
                      <a:pt x="72" y="117"/>
                      <a:pt x="73" y="117"/>
                    </a:cubicBezTo>
                    <a:cubicBezTo>
                      <a:pt x="76" y="123"/>
                      <a:pt x="78" y="126"/>
                      <a:pt x="79" y="126"/>
                    </a:cubicBezTo>
                    <a:cubicBezTo>
                      <a:pt x="80" y="126"/>
                      <a:pt x="80" y="123"/>
                      <a:pt x="79" y="118"/>
                    </a:cubicBezTo>
                    <a:cubicBezTo>
                      <a:pt x="78" y="111"/>
                      <a:pt x="73" y="98"/>
                      <a:pt x="64" y="84"/>
                    </a:cubicBezTo>
                    <a:cubicBezTo>
                      <a:pt x="74" y="101"/>
                      <a:pt x="85" y="110"/>
                      <a:pt x="92" y="113"/>
                    </a:cubicBezTo>
                    <a:cubicBezTo>
                      <a:pt x="95" y="115"/>
                      <a:pt x="97" y="115"/>
                      <a:pt x="97" y="113"/>
                    </a:cubicBezTo>
                    <a:cubicBezTo>
                      <a:pt x="97" y="109"/>
                      <a:pt x="91" y="100"/>
                      <a:pt x="74" y="85"/>
                    </a:cubicBezTo>
                    <a:cubicBezTo>
                      <a:pt x="81" y="91"/>
                      <a:pt x="86" y="95"/>
                      <a:pt x="91" y="98"/>
                    </a:cubicBezTo>
                    <a:cubicBezTo>
                      <a:pt x="91" y="98"/>
                      <a:pt x="91" y="98"/>
                      <a:pt x="91" y="98"/>
                    </a:cubicBezTo>
                    <a:cubicBezTo>
                      <a:pt x="99" y="103"/>
                      <a:pt x="104" y="104"/>
                      <a:pt x="106" y="103"/>
                    </a:cubicBezTo>
                    <a:cubicBezTo>
                      <a:pt x="108" y="102"/>
                      <a:pt x="107" y="99"/>
                      <a:pt x="106" y="96"/>
                    </a:cubicBezTo>
                    <a:cubicBezTo>
                      <a:pt x="102" y="89"/>
                      <a:pt x="91" y="79"/>
                      <a:pt x="73" y="73"/>
                    </a:cubicBezTo>
                    <a:cubicBezTo>
                      <a:pt x="87" y="78"/>
                      <a:pt x="99" y="79"/>
                      <a:pt x="107" y="79"/>
                    </a:cubicBezTo>
                    <a:cubicBezTo>
                      <a:pt x="111" y="79"/>
                      <a:pt x="114" y="78"/>
                      <a:pt x="116" y="77"/>
                    </a:cubicBezTo>
                    <a:cubicBezTo>
                      <a:pt x="120" y="75"/>
                      <a:pt x="118" y="72"/>
                      <a:pt x="107" y="70"/>
                    </a:cubicBezTo>
                    <a:cubicBezTo>
                      <a:pt x="107" y="70"/>
                      <a:pt x="106" y="70"/>
                      <a:pt x="106" y="69"/>
                    </a:cubicBezTo>
                    <a:cubicBezTo>
                      <a:pt x="100" y="68"/>
                      <a:pt x="93" y="67"/>
                      <a:pt x="82" y="67"/>
                    </a:cubicBezTo>
                    <a:cubicBezTo>
                      <a:pt x="106" y="68"/>
                      <a:pt x="117" y="64"/>
                      <a:pt x="118" y="60"/>
                    </a:cubicBezTo>
                    <a:cubicBezTo>
                      <a:pt x="118" y="58"/>
                      <a:pt x="116" y="56"/>
                      <a:pt x="112" y="55"/>
                    </a:cubicBezTo>
                    <a:cubicBezTo>
                      <a:pt x="104" y="52"/>
                      <a:pt x="90" y="51"/>
                      <a:pt x="73" y="57"/>
                    </a:cubicBezTo>
                    <a:cubicBezTo>
                      <a:pt x="83" y="54"/>
                      <a:pt x="90" y="50"/>
                      <a:pt x="96" y="46"/>
                    </a:cubicBezTo>
                    <a:cubicBezTo>
                      <a:pt x="98" y="45"/>
                      <a:pt x="100" y="44"/>
                      <a:pt x="102" y="42"/>
                    </a:cubicBezTo>
                    <a:cubicBezTo>
                      <a:pt x="109" y="37"/>
                      <a:pt x="111" y="32"/>
                      <a:pt x="109" y="31"/>
                    </a:cubicBezTo>
                    <a:cubicBezTo>
                      <a:pt x="108" y="31"/>
                      <a:pt x="108" y="31"/>
                      <a:pt x="108" y="31"/>
                    </a:cubicBezTo>
                    <a:cubicBezTo>
                      <a:pt x="104" y="30"/>
                      <a:pt x="94" y="34"/>
                      <a:pt x="76" y="47"/>
                    </a:cubicBezTo>
                    <a:cubicBezTo>
                      <a:pt x="86" y="41"/>
                      <a:pt x="92" y="35"/>
                      <a:pt x="96" y="31"/>
                    </a:cubicBezTo>
                    <a:cubicBezTo>
                      <a:pt x="102" y="25"/>
                      <a:pt x="103" y="21"/>
                      <a:pt x="101" y="20"/>
                    </a:cubicBezTo>
                    <a:cubicBezTo>
                      <a:pt x="97" y="18"/>
                      <a:pt x="81" y="27"/>
                      <a:pt x="66" y="47"/>
                    </a:cubicBezTo>
                    <a:cubicBezTo>
                      <a:pt x="74" y="37"/>
                      <a:pt x="78" y="27"/>
                      <a:pt x="81" y="19"/>
                    </a:cubicBezTo>
                    <a:cubicBezTo>
                      <a:pt x="82" y="15"/>
                      <a:pt x="83" y="12"/>
                      <a:pt x="83" y="9"/>
                    </a:cubicBezTo>
                    <a:cubicBezTo>
                      <a:pt x="83" y="4"/>
                      <a:pt x="80" y="4"/>
                      <a:pt x="76" y="10"/>
                    </a:cubicBezTo>
                    <a:cubicBezTo>
                      <a:pt x="75" y="10"/>
                      <a:pt x="75" y="10"/>
                      <a:pt x="75" y="11"/>
                    </a:cubicBezTo>
                    <a:cubicBezTo>
                      <a:pt x="72" y="15"/>
                      <a:pt x="67" y="24"/>
                      <a:pt x="62" y="37"/>
                    </a:cubicBezTo>
                    <a:cubicBezTo>
                      <a:pt x="69" y="20"/>
                      <a:pt x="71" y="9"/>
                      <a:pt x="70" y="4"/>
                    </a:cubicBezTo>
                    <a:cubicBezTo>
                      <a:pt x="70" y="1"/>
                      <a:pt x="69" y="0"/>
                      <a:pt x="66" y="2"/>
                    </a:cubicBezTo>
                    <a:cubicBezTo>
                      <a:pt x="64" y="4"/>
                      <a:pt x="61" y="9"/>
                      <a:pt x="58" y="17"/>
                    </a:cubicBezTo>
                    <a:cubicBezTo>
                      <a:pt x="58" y="17"/>
                      <a:pt x="58" y="18"/>
                      <a:pt x="58" y="18"/>
                    </a:cubicBezTo>
                    <a:cubicBezTo>
                      <a:pt x="56" y="24"/>
                      <a:pt x="54" y="33"/>
                      <a:pt x="53" y="42"/>
                    </a:cubicBezTo>
                    <a:cubicBezTo>
                      <a:pt x="54" y="29"/>
                      <a:pt x="52" y="18"/>
                      <a:pt x="49" y="11"/>
                    </a:cubicBezTo>
                    <a:cubicBezTo>
                      <a:pt x="47" y="8"/>
                      <a:pt x="46" y="5"/>
                      <a:pt x="44" y="3"/>
                    </a:cubicBezTo>
                    <a:cubicBezTo>
                      <a:pt x="41" y="6"/>
                      <a:pt x="39" y="9"/>
                      <a:pt x="36" y="12"/>
                    </a:cubicBezTo>
                    <a:cubicBezTo>
                      <a:pt x="36" y="14"/>
                      <a:pt x="36" y="16"/>
                      <a:pt x="37" y="18"/>
                    </a:cubicBezTo>
                    <a:cubicBezTo>
                      <a:pt x="37" y="18"/>
                      <a:pt x="37" y="18"/>
                      <a:pt x="37" y="18"/>
                    </a:cubicBezTo>
                    <a:cubicBezTo>
                      <a:pt x="38" y="23"/>
                      <a:pt x="39" y="29"/>
                      <a:pt x="42" y="37"/>
                    </a:cubicBezTo>
                    <a:cubicBezTo>
                      <a:pt x="39" y="27"/>
                      <a:pt x="36" y="20"/>
                      <a:pt x="34" y="15"/>
                    </a:cubicBezTo>
                    <a:cubicBezTo>
                      <a:pt x="32" y="17"/>
                      <a:pt x="30" y="19"/>
                      <a:pt x="29" y="21"/>
                    </a:cubicBezTo>
                    <a:cubicBezTo>
                      <a:pt x="31" y="28"/>
                      <a:pt x="35" y="36"/>
                      <a:pt x="41" y="46"/>
                    </a:cubicBezTo>
                    <a:cubicBezTo>
                      <a:pt x="36" y="37"/>
                      <a:pt x="30" y="30"/>
                      <a:pt x="25" y="25"/>
                    </a:cubicBezTo>
                    <a:cubicBezTo>
                      <a:pt x="23" y="28"/>
                      <a:pt x="21" y="30"/>
                      <a:pt x="19" y="33"/>
                    </a:cubicBezTo>
                    <a:cubicBezTo>
                      <a:pt x="22" y="37"/>
                      <a:pt x="25" y="40"/>
                      <a:pt x="30" y="45"/>
                    </a:cubicBezTo>
                    <a:cubicBezTo>
                      <a:pt x="25" y="40"/>
                      <a:pt x="21" y="37"/>
                      <a:pt x="18" y="34"/>
                    </a:cubicBezTo>
                    <a:cubicBezTo>
                      <a:pt x="15" y="37"/>
                      <a:pt x="13" y="40"/>
                      <a:pt x="10" y="44"/>
                    </a:cubicBezTo>
                    <a:cubicBezTo>
                      <a:pt x="10" y="44"/>
                      <a:pt x="10" y="44"/>
                      <a:pt x="10" y="45"/>
                    </a:cubicBezTo>
                    <a:cubicBezTo>
                      <a:pt x="15" y="50"/>
                      <a:pt x="22" y="54"/>
                      <a:pt x="31" y="57"/>
                    </a:cubicBezTo>
                    <a:cubicBezTo>
                      <a:pt x="22" y="54"/>
                      <a:pt x="15" y="52"/>
                      <a:pt x="8" y="51"/>
                    </a:cubicBezTo>
                    <a:cubicBezTo>
                      <a:pt x="7" y="54"/>
                      <a:pt x="6" y="58"/>
                      <a:pt x="5" y="61"/>
                    </a:cubicBezTo>
                    <a:cubicBezTo>
                      <a:pt x="10" y="62"/>
                      <a:pt x="15" y="63"/>
                      <a:pt x="22" y="63"/>
                    </a:cubicBezTo>
                    <a:cubicBezTo>
                      <a:pt x="15" y="63"/>
                      <a:pt x="9" y="63"/>
                      <a:pt x="5" y="63"/>
                    </a:cubicBezTo>
                    <a:cubicBezTo>
                      <a:pt x="4" y="67"/>
                      <a:pt x="3" y="72"/>
                      <a:pt x="2" y="77"/>
                    </a:cubicBezTo>
                    <a:cubicBezTo>
                      <a:pt x="10" y="78"/>
                      <a:pt x="20" y="77"/>
                      <a:pt x="31" y="73"/>
                    </a:cubicBezTo>
                    <a:cubicBezTo>
                      <a:pt x="19" y="77"/>
                      <a:pt x="9" y="82"/>
                      <a:pt x="3" y="86"/>
                    </a:cubicBezTo>
                    <a:cubicBezTo>
                      <a:pt x="2" y="87"/>
                      <a:pt x="1" y="87"/>
                      <a:pt x="1" y="88"/>
                    </a:cubicBezTo>
                    <a:cubicBezTo>
                      <a:pt x="0" y="90"/>
                      <a:pt x="0" y="92"/>
                      <a:pt x="0" y="94"/>
                    </a:cubicBezTo>
                    <a:cubicBezTo>
                      <a:pt x="5" y="92"/>
                      <a:pt x="14" y="88"/>
                      <a:pt x="26" y="81"/>
                    </a:cubicBezTo>
                    <a:cubicBezTo>
                      <a:pt x="19" y="85"/>
                      <a:pt x="13" y="89"/>
                      <a:pt x="9" y="92"/>
                    </a:cubicBezTo>
                    <a:cubicBezTo>
                      <a:pt x="9" y="92"/>
                      <a:pt x="9" y="93"/>
                      <a:pt x="8" y="93"/>
                    </a:cubicBezTo>
                    <a:cubicBezTo>
                      <a:pt x="4" y="96"/>
                      <a:pt x="1" y="99"/>
                      <a:pt x="0" y="101"/>
                    </a:cubicBezTo>
                    <a:cubicBezTo>
                      <a:pt x="0" y="103"/>
                      <a:pt x="0" y="104"/>
                      <a:pt x="0" y="105"/>
                    </a:cubicBezTo>
                    <a:cubicBezTo>
                      <a:pt x="1" y="105"/>
                      <a:pt x="1" y="105"/>
                      <a:pt x="1" y="105"/>
                    </a:cubicBezTo>
                    <a:close/>
                  </a:path>
                </a:pathLst>
              </a:custGeom>
              <a:solidFill>
                <a:schemeClr val="accent4">
                  <a:alpha val="2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  <a:alpha val="2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13" name="Freeform 312"/>
            <p:cNvSpPr>
              <a:spLocks/>
            </p:cNvSpPr>
            <p:nvPr/>
          </p:nvSpPr>
          <p:spPr bwMode="auto">
            <a:xfrm rot="1639090">
              <a:off x="6977722" y="408666"/>
              <a:ext cx="200631" cy="175552"/>
            </a:xfrm>
            <a:custGeom>
              <a:avLst/>
              <a:gdLst/>
              <a:ahLst/>
              <a:cxnLst>
                <a:cxn ang="0">
                  <a:pos x="14" y="2"/>
                </a:cxn>
                <a:cxn ang="0">
                  <a:pos x="15" y="12"/>
                </a:cxn>
                <a:cxn ang="0">
                  <a:pos x="4" y="13"/>
                </a:cxn>
                <a:cxn ang="0">
                  <a:pos x="9" y="22"/>
                </a:cxn>
                <a:cxn ang="0">
                  <a:pos x="0" y="27"/>
                </a:cxn>
                <a:cxn ang="0">
                  <a:pos x="8" y="33"/>
                </a:cxn>
                <a:cxn ang="0">
                  <a:pos x="2" y="42"/>
                </a:cxn>
                <a:cxn ang="0">
                  <a:pos x="12" y="44"/>
                </a:cxn>
                <a:cxn ang="0">
                  <a:pos x="10" y="54"/>
                </a:cxn>
                <a:cxn ang="0">
                  <a:pos x="20" y="52"/>
                </a:cxn>
                <a:cxn ang="0">
                  <a:pos x="22" y="62"/>
                </a:cxn>
                <a:cxn ang="0">
                  <a:pos x="31" y="56"/>
                </a:cxn>
                <a:cxn ang="0">
                  <a:pos x="36" y="65"/>
                </a:cxn>
                <a:cxn ang="0">
                  <a:pos x="42" y="56"/>
                </a:cxn>
                <a:cxn ang="0">
                  <a:pos x="51" y="63"/>
                </a:cxn>
                <a:cxn ang="0">
                  <a:pos x="53" y="52"/>
                </a:cxn>
                <a:cxn ang="0">
                  <a:pos x="63" y="55"/>
                </a:cxn>
                <a:cxn ang="0">
                  <a:pos x="62" y="45"/>
                </a:cxn>
                <a:cxn ang="0">
                  <a:pos x="73" y="44"/>
                </a:cxn>
                <a:cxn ang="0">
                  <a:pos x="67" y="35"/>
                </a:cxn>
                <a:cxn ang="0">
                  <a:pos x="70" y="33"/>
                </a:cxn>
                <a:cxn ang="0">
                  <a:pos x="22" y="5"/>
                </a:cxn>
                <a:cxn ang="0">
                  <a:pos x="14" y="2"/>
                </a:cxn>
              </a:cxnLst>
              <a:rect l="0" t="0" r="r" b="b"/>
              <a:pathLst>
                <a:path w="74" h="65">
                  <a:moveTo>
                    <a:pt x="14" y="2"/>
                  </a:moveTo>
                  <a:cubicBezTo>
                    <a:pt x="12" y="3"/>
                    <a:pt x="16" y="10"/>
                    <a:pt x="15" y="12"/>
                  </a:cubicBezTo>
                  <a:cubicBezTo>
                    <a:pt x="13" y="14"/>
                    <a:pt x="5" y="11"/>
                    <a:pt x="4" y="13"/>
                  </a:cubicBezTo>
                  <a:cubicBezTo>
                    <a:pt x="3" y="15"/>
                    <a:pt x="10" y="20"/>
                    <a:pt x="9" y="22"/>
                  </a:cubicBezTo>
                  <a:cubicBezTo>
                    <a:pt x="9" y="24"/>
                    <a:pt x="0" y="25"/>
                    <a:pt x="0" y="27"/>
                  </a:cubicBezTo>
                  <a:cubicBezTo>
                    <a:pt x="0" y="29"/>
                    <a:pt x="8" y="31"/>
                    <a:pt x="8" y="33"/>
                  </a:cubicBezTo>
                  <a:cubicBezTo>
                    <a:pt x="9" y="36"/>
                    <a:pt x="1" y="40"/>
                    <a:pt x="2" y="42"/>
                  </a:cubicBezTo>
                  <a:cubicBezTo>
                    <a:pt x="2" y="44"/>
                    <a:pt x="11" y="42"/>
                    <a:pt x="12" y="44"/>
                  </a:cubicBezTo>
                  <a:cubicBezTo>
                    <a:pt x="13" y="46"/>
                    <a:pt x="8" y="53"/>
                    <a:pt x="10" y="54"/>
                  </a:cubicBezTo>
                  <a:cubicBezTo>
                    <a:pt x="11" y="56"/>
                    <a:pt x="18" y="51"/>
                    <a:pt x="20" y="52"/>
                  </a:cubicBezTo>
                  <a:cubicBezTo>
                    <a:pt x="22" y="53"/>
                    <a:pt x="20" y="62"/>
                    <a:pt x="22" y="62"/>
                  </a:cubicBezTo>
                  <a:cubicBezTo>
                    <a:pt x="24" y="63"/>
                    <a:pt x="28" y="56"/>
                    <a:pt x="31" y="56"/>
                  </a:cubicBezTo>
                  <a:cubicBezTo>
                    <a:pt x="33" y="57"/>
                    <a:pt x="34" y="65"/>
                    <a:pt x="36" y="65"/>
                  </a:cubicBezTo>
                  <a:cubicBezTo>
                    <a:pt x="38" y="65"/>
                    <a:pt x="40" y="57"/>
                    <a:pt x="42" y="56"/>
                  </a:cubicBezTo>
                  <a:cubicBezTo>
                    <a:pt x="44" y="56"/>
                    <a:pt x="49" y="63"/>
                    <a:pt x="51" y="63"/>
                  </a:cubicBezTo>
                  <a:cubicBezTo>
                    <a:pt x="53" y="62"/>
                    <a:pt x="51" y="53"/>
                    <a:pt x="53" y="52"/>
                  </a:cubicBezTo>
                  <a:cubicBezTo>
                    <a:pt x="55" y="51"/>
                    <a:pt x="62" y="57"/>
                    <a:pt x="63" y="55"/>
                  </a:cubicBezTo>
                  <a:cubicBezTo>
                    <a:pt x="65" y="54"/>
                    <a:pt x="61" y="47"/>
                    <a:pt x="62" y="45"/>
                  </a:cubicBezTo>
                  <a:cubicBezTo>
                    <a:pt x="63" y="43"/>
                    <a:pt x="72" y="46"/>
                    <a:pt x="73" y="44"/>
                  </a:cubicBezTo>
                  <a:cubicBezTo>
                    <a:pt x="74" y="42"/>
                    <a:pt x="67" y="37"/>
                    <a:pt x="67" y="35"/>
                  </a:cubicBezTo>
                  <a:cubicBezTo>
                    <a:pt x="68" y="34"/>
                    <a:pt x="69" y="34"/>
                    <a:pt x="70" y="33"/>
                  </a:cubicBezTo>
                  <a:cubicBezTo>
                    <a:pt x="52" y="22"/>
                    <a:pt x="36" y="12"/>
                    <a:pt x="22" y="5"/>
                  </a:cubicBezTo>
                  <a:cubicBezTo>
                    <a:pt x="20" y="4"/>
                    <a:pt x="15" y="0"/>
                    <a:pt x="14" y="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4" name="Freeform 313"/>
            <p:cNvSpPr>
              <a:spLocks/>
            </p:cNvSpPr>
            <p:nvPr/>
          </p:nvSpPr>
          <p:spPr bwMode="auto">
            <a:xfrm rot="1639090">
              <a:off x="6330436" y="1811582"/>
              <a:ext cx="7980" cy="79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" y="3"/>
                </a:cxn>
                <a:cxn ang="0">
                  <a:pos x="0" y="0"/>
                </a:cxn>
              </a:cxnLst>
              <a:rect l="0" t="0" r="r" b="b"/>
              <a:pathLst>
                <a:path w="3" h="3">
                  <a:moveTo>
                    <a:pt x="0" y="0"/>
                  </a:moveTo>
                  <a:cubicBezTo>
                    <a:pt x="1" y="1"/>
                    <a:pt x="2" y="2"/>
                    <a:pt x="3" y="3"/>
                  </a:cubicBezTo>
                  <a:cubicBezTo>
                    <a:pt x="2" y="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5EB1E"/>
            </a:solidFill>
            <a:ln w="3" cap="flat">
              <a:solidFill>
                <a:srgbClr val="0D0D09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5" name="Freeform 314"/>
            <p:cNvSpPr>
              <a:spLocks/>
            </p:cNvSpPr>
            <p:nvPr/>
          </p:nvSpPr>
          <p:spPr bwMode="auto">
            <a:xfrm rot="1639090">
              <a:off x="6337842" y="1830335"/>
              <a:ext cx="88916" cy="55858"/>
            </a:xfrm>
            <a:custGeom>
              <a:avLst/>
              <a:gdLst/>
              <a:ahLst/>
              <a:cxnLst>
                <a:cxn ang="0">
                  <a:pos x="22" y="14"/>
                </a:cxn>
                <a:cxn ang="0">
                  <a:pos x="20" y="3"/>
                </a:cxn>
                <a:cxn ang="0">
                  <a:pos x="11" y="9"/>
                </a:cxn>
                <a:cxn ang="0">
                  <a:pos x="5" y="0"/>
                </a:cxn>
                <a:cxn ang="0">
                  <a:pos x="0" y="9"/>
                </a:cxn>
                <a:cxn ang="0">
                  <a:pos x="6" y="13"/>
                </a:cxn>
                <a:cxn ang="0">
                  <a:pos x="29" y="21"/>
                </a:cxn>
                <a:cxn ang="0">
                  <a:pos x="32" y="11"/>
                </a:cxn>
                <a:cxn ang="0">
                  <a:pos x="22" y="14"/>
                </a:cxn>
              </a:cxnLst>
              <a:rect l="0" t="0" r="r" b="b"/>
              <a:pathLst>
                <a:path w="33" h="21">
                  <a:moveTo>
                    <a:pt x="22" y="14"/>
                  </a:moveTo>
                  <a:cubicBezTo>
                    <a:pt x="20" y="12"/>
                    <a:pt x="22" y="4"/>
                    <a:pt x="20" y="3"/>
                  </a:cubicBezTo>
                  <a:cubicBezTo>
                    <a:pt x="18" y="2"/>
                    <a:pt x="13" y="10"/>
                    <a:pt x="11" y="9"/>
                  </a:cubicBezTo>
                  <a:cubicBezTo>
                    <a:pt x="9" y="9"/>
                    <a:pt x="7" y="0"/>
                    <a:pt x="5" y="0"/>
                  </a:cubicBezTo>
                  <a:cubicBezTo>
                    <a:pt x="3" y="0"/>
                    <a:pt x="2" y="8"/>
                    <a:pt x="0" y="9"/>
                  </a:cubicBezTo>
                  <a:cubicBezTo>
                    <a:pt x="2" y="11"/>
                    <a:pt x="4" y="12"/>
                    <a:pt x="6" y="13"/>
                  </a:cubicBezTo>
                  <a:cubicBezTo>
                    <a:pt x="12" y="15"/>
                    <a:pt x="20" y="18"/>
                    <a:pt x="29" y="21"/>
                  </a:cubicBezTo>
                  <a:cubicBezTo>
                    <a:pt x="29" y="18"/>
                    <a:pt x="33" y="13"/>
                    <a:pt x="32" y="11"/>
                  </a:cubicBezTo>
                  <a:cubicBezTo>
                    <a:pt x="30" y="10"/>
                    <a:pt x="23" y="15"/>
                    <a:pt x="22" y="14"/>
                  </a:cubicBezTo>
                  <a:close/>
                </a:path>
              </a:pathLst>
            </a:custGeom>
            <a:solidFill>
              <a:schemeClr val="accent3"/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16" name="Freeform 315"/>
            <p:cNvSpPr>
              <a:spLocks/>
            </p:cNvSpPr>
            <p:nvPr/>
          </p:nvSpPr>
          <p:spPr bwMode="auto">
            <a:xfrm rot="1639090">
              <a:off x="6861943" y="1270387"/>
              <a:ext cx="210890" cy="199490"/>
            </a:xfrm>
            <a:custGeom>
              <a:avLst/>
              <a:gdLst/>
              <a:ahLst/>
              <a:cxnLst>
                <a:cxn ang="0">
                  <a:pos x="54" y="61"/>
                </a:cxn>
                <a:cxn ang="0">
                  <a:pos x="64" y="64"/>
                </a:cxn>
                <a:cxn ang="0">
                  <a:pos x="63" y="53"/>
                </a:cxn>
                <a:cxn ang="0">
                  <a:pos x="73" y="53"/>
                </a:cxn>
                <a:cxn ang="0">
                  <a:pos x="68" y="43"/>
                </a:cxn>
                <a:cxn ang="0">
                  <a:pos x="78" y="38"/>
                </a:cxn>
                <a:cxn ang="0">
                  <a:pos x="69" y="32"/>
                </a:cxn>
                <a:cxn ang="0">
                  <a:pos x="76" y="24"/>
                </a:cxn>
                <a:cxn ang="0">
                  <a:pos x="66" y="21"/>
                </a:cxn>
                <a:cxn ang="0">
                  <a:pos x="68" y="11"/>
                </a:cxn>
                <a:cxn ang="0">
                  <a:pos x="58" y="13"/>
                </a:cxn>
                <a:cxn ang="0">
                  <a:pos x="56" y="3"/>
                </a:cxn>
                <a:cxn ang="0">
                  <a:pos x="47" y="9"/>
                </a:cxn>
                <a:cxn ang="0">
                  <a:pos x="41" y="0"/>
                </a:cxn>
                <a:cxn ang="0">
                  <a:pos x="35" y="9"/>
                </a:cxn>
                <a:cxn ang="0">
                  <a:pos x="27" y="3"/>
                </a:cxn>
                <a:cxn ang="0">
                  <a:pos x="24" y="13"/>
                </a:cxn>
                <a:cxn ang="0">
                  <a:pos x="14" y="10"/>
                </a:cxn>
                <a:cxn ang="0">
                  <a:pos x="16" y="20"/>
                </a:cxn>
                <a:cxn ang="0">
                  <a:pos x="5" y="21"/>
                </a:cxn>
                <a:cxn ang="0">
                  <a:pos x="10" y="31"/>
                </a:cxn>
                <a:cxn ang="0">
                  <a:pos x="1" y="35"/>
                </a:cxn>
                <a:cxn ang="0">
                  <a:pos x="9" y="42"/>
                </a:cxn>
                <a:cxn ang="0">
                  <a:pos x="3" y="50"/>
                </a:cxn>
                <a:cxn ang="0">
                  <a:pos x="13" y="52"/>
                </a:cxn>
                <a:cxn ang="0">
                  <a:pos x="10" y="63"/>
                </a:cxn>
                <a:cxn ang="0">
                  <a:pos x="21" y="60"/>
                </a:cxn>
                <a:cxn ang="0">
                  <a:pos x="23" y="71"/>
                </a:cxn>
                <a:cxn ang="0">
                  <a:pos x="31" y="65"/>
                </a:cxn>
                <a:cxn ang="0">
                  <a:pos x="37" y="73"/>
                </a:cxn>
                <a:cxn ang="0">
                  <a:pos x="43" y="65"/>
                </a:cxn>
                <a:cxn ang="0">
                  <a:pos x="51" y="71"/>
                </a:cxn>
                <a:cxn ang="0">
                  <a:pos x="54" y="61"/>
                </a:cxn>
              </a:cxnLst>
              <a:rect l="0" t="0" r="r" b="b"/>
              <a:pathLst>
                <a:path w="78" h="74">
                  <a:moveTo>
                    <a:pt x="54" y="61"/>
                  </a:moveTo>
                  <a:cubicBezTo>
                    <a:pt x="56" y="60"/>
                    <a:pt x="62" y="65"/>
                    <a:pt x="64" y="64"/>
                  </a:cubicBezTo>
                  <a:cubicBezTo>
                    <a:pt x="66" y="62"/>
                    <a:pt x="61" y="55"/>
                    <a:pt x="63" y="53"/>
                  </a:cubicBezTo>
                  <a:cubicBezTo>
                    <a:pt x="64" y="52"/>
                    <a:pt x="72" y="54"/>
                    <a:pt x="73" y="53"/>
                  </a:cubicBezTo>
                  <a:cubicBezTo>
                    <a:pt x="74" y="51"/>
                    <a:pt x="68" y="45"/>
                    <a:pt x="68" y="43"/>
                  </a:cubicBezTo>
                  <a:cubicBezTo>
                    <a:pt x="69" y="41"/>
                    <a:pt x="78" y="41"/>
                    <a:pt x="78" y="38"/>
                  </a:cubicBezTo>
                  <a:cubicBezTo>
                    <a:pt x="78" y="36"/>
                    <a:pt x="70" y="34"/>
                    <a:pt x="69" y="32"/>
                  </a:cubicBezTo>
                  <a:cubicBezTo>
                    <a:pt x="69" y="30"/>
                    <a:pt x="77" y="26"/>
                    <a:pt x="76" y="24"/>
                  </a:cubicBezTo>
                  <a:cubicBezTo>
                    <a:pt x="75" y="22"/>
                    <a:pt x="67" y="23"/>
                    <a:pt x="66" y="21"/>
                  </a:cubicBezTo>
                  <a:cubicBezTo>
                    <a:pt x="64" y="20"/>
                    <a:pt x="70" y="13"/>
                    <a:pt x="68" y="11"/>
                  </a:cubicBezTo>
                  <a:cubicBezTo>
                    <a:pt x="66" y="10"/>
                    <a:pt x="59" y="15"/>
                    <a:pt x="58" y="13"/>
                  </a:cubicBezTo>
                  <a:cubicBezTo>
                    <a:pt x="56" y="12"/>
                    <a:pt x="58" y="4"/>
                    <a:pt x="56" y="3"/>
                  </a:cubicBezTo>
                  <a:cubicBezTo>
                    <a:pt x="54" y="2"/>
                    <a:pt x="49" y="10"/>
                    <a:pt x="47" y="9"/>
                  </a:cubicBezTo>
                  <a:cubicBezTo>
                    <a:pt x="45" y="9"/>
                    <a:pt x="44" y="0"/>
                    <a:pt x="41" y="0"/>
                  </a:cubicBezTo>
                  <a:cubicBezTo>
                    <a:pt x="39" y="0"/>
                    <a:pt x="38" y="9"/>
                    <a:pt x="35" y="9"/>
                  </a:cubicBezTo>
                  <a:cubicBezTo>
                    <a:pt x="33" y="9"/>
                    <a:pt x="29" y="2"/>
                    <a:pt x="27" y="3"/>
                  </a:cubicBezTo>
                  <a:cubicBezTo>
                    <a:pt x="25" y="4"/>
                    <a:pt x="26" y="12"/>
                    <a:pt x="24" y="13"/>
                  </a:cubicBezTo>
                  <a:cubicBezTo>
                    <a:pt x="23" y="14"/>
                    <a:pt x="16" y="9"/>
                    <a:pt x="14" y="10"/>
                  </a:cubicBezTo>
                  <a:cubicBezTo>
                    <a:pt x="13" y="11"/>
                    <a:pt x="17" y="19"/>
                    <a:pt x="16" y="20"/>
                  </a:cubicBezTo>
                  <a:cubicBezTo>
                    <a:pt x="14" y="22"/>
                    <a:pt x="6" y="19"/>
                    <a:pt x="5" y="21"/>
                  </a:cubicBezTo>
                  <a:cubicBezTo>
                    <a:pt x="4" y="23"/>
                    <a:pt x="11" y="28"/>
                    <a:pt x="10" y="31"/>
                  </a:cubicBezTo>
                  <a:cubicBezTo>
                    <a:pt x="9" y="33"/>
                    <a:pt x="1" y="33"/>
                    <a:pt x="1" y="35"/>
                  </a:cubicBezTo>
                  <a:cubicBezTo>
                    <a:pt x="0" y="37"/>
                    <a:pt x="9" y="40"/>
                    <a:pt x="9" y="42"/>
                  </a:cubicBezTo>
                  <a:cubicBezTo>
                    <a:pt x="9" y="44"/>
                    <a:pt x="2" y="48"/>
                    <a:pt x="3" y="50"/>
                  </a:cubicBezTo>
                  <a:cubicBezTo>
                    <a:pt x="3" y="52"/>
                    <a:pt x="12" y="50"/>
                    <a:pt x="13" y="52"/>
                  </a:cubicBezTo>
                  <a:cubicBezTo>
                    <a:pt x="14" y="54"/>
                    <a:pt x="9" y="61"/>
                    <a:pt x="10" y="63"/>
                  </a:cubicBezTo>
                  <a:cubicBezTo>
                    <a:pt x="12" y="64"/>
                    <a:pt x="19" y="59"/>
                    <a:pt x="21" y="60"/>
                  </a:cubicBezTo>
                  <a:cubicBezTo>
                    <a:pt x="23" y="62"/>
                    <a:pt x="21" y="70"/>
                    <a:pt x="23" y="71"/>
                  </a:cubicBezTo>
                  <a:cubicBezTo>
                    <a:pt x="25" y="72"/>
                    <a:pt x="29" y="64"/>
                    <a:pt x="31" y="65"/>
                  </a:cubicBezTo>
                  <a:cubicBezTo>
                    <a:pt x="34" y="65"/>
                    <a:pt x="35" y="73"/>
                    <a:pt x="37" y="73"/>
                  </a:cubicBezTo>
                  <a:cubicBezTo>
                    <a:pt x="39" y="74"/>
                    <a:pt x="41" y="65"/>
                    <a:pt x="43" y="65"/>
                  </a:cubicBezTo>
                  <a:cubicBezTo>
                    <a:pt x="45" y="64"/>
                    <a:pt x="49" y="72"/>
                    <a:pt x="51" y="71"/>
                  </a:cubicBezTo>
                  <a:cubicBezTo>
                    <a:pt x="54" y="70"/>
                    <a:pt x="52" y="62"/>
                    <a:pt x="54" y="61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algn="l" defTabSz="914400" rtl="0" eaLnBrk="1" latinLnBrk="0" hangingPunct="1"/>
              <a:endParaRPr sz="1800" kern="1200">
                <a:solidFill>
                  <a:schemeClr val="tx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17" name="Freeform 316"/>
            <p:cNvSpPr>
              <a:spLocks/>
            </p:cNvSpPr>
            <p:nvPr/>
          </p:nvSpPr>
          <p:spPr bwMode="auto">
            <a:xfrm rot="1639090">
              <a:off x="7199681" y="1808101"/>
              <a:ext cx="72956" cy="197210"/>
            </a:xfrm>
            <a:custGeom>
              <a:avLst/>
              <a:gdLst/>
              <a:ahLst/>
              <a:cxnLst>
                <a:cxn ang="0">
                  <a:pos x="22" y="9"/>
                </a:cxn>
                <a:cxn ang="0">
                  <a:pos x="16" y="0"/>
                </a:cxn>
                <a:cxn ang="0">
                  <a:pos x="11" y="9"/>
                </a:cxn>
                <a:cxn ang="0">
                  <a:pos x="0" y="3"/>
                </a:cxn>
                <a:cxn ang="0">
                  <a:pos x="2" y="67"/>
                </a:cxn>
                <a:cxn ang="0">
                  <a:pos x="12" y="73"/>
                </a:cxn>
                <a:cxn ang="0">
                  <a:pos x="27" y="5"/>
                </a:cxn>
                <a:cxn ang="0">
                  <a:pos x="22" y="9"/>
                </a:cxn>
              </a:cxnLst>
              <a:rect l="0" t="0" r="r" b="b"/>
              <a:pathLst>
                <a:path w="27" h="73">
                  <a:moveTo>
                    <a:pt x="22" y="9"/>
                  </a:moveTo>
                  <a:cubicBezTo>
                    <a:pt x="20" y="8"/>
                    <a:pt x="19" y="0"/>
                    <a:pt x="16" y="0"/>
                  </a:cubicBezTo>
                  <a:cubicBezTo>
                    <a:pt x="14" y="0"/>
                    <a:pt x="13" y="8"/>
                    <a:pt x="11" y="9"/>
                  </a:cubicBezTo>
                  <a:cubicBezTo>
                    <a:pt x="8" y="9"/>
                    <a:pt x="1" y="0"/>
                    <a:pt x="0" y="3"/>
                  </a:cubicBezTo>
                  <a:cubicBezTo>
                    <a:pt x="0" y="22"/>
                    <a:pt x="2" y="67"/>
                    <a:pt x="2" y="67"/>
                  </a:cubicBezTo>
                  <a:cubicBezTo>
                    <a:pt x="2" y="67"/>
                    <a:pt x="10" y="73"/>
                    <a:pt x="12" y="73"/>
                  </a:cubicBezTo>
                  <a:cubicBezTo>
                    <a:pt x="14" y="73"/>
                    <a:pt x="27" y="32"/>
                    <a:pt x="27" y="5"/>
                  </a:cubicBezTo>
                  <a:cubicBezTo>
                    <a:pt x="25" y="7"/>
                    <a:pt x="23" y="9"/>
                    <a:pt x="22" y="9"/>
                  </a:cubicBezTo>
                  <a:close/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8" name="Group 293"/>
            <p:cNvGrpSpPr/>
            <p:nvPr/>
          </p:nvGrpSpPr>
          <p:grpSpPr>
            <a:xfrm rot="1639090">
              <a:off x="7152696" y="1818418"/>
              <a:ext cx="208610" cy="108295"/>
              <a:chOff x="4556125" y="3348038"/>
              <a:chExt cx="290513" cy="150813"/>
            </a:xfrm>
          </p:grpSpPr>
          <p:sp>
            <p:nvSpPr>
              <p:cNvPr id="405" name="Freeform 404"/>
              <p:cNvSpPr>
                <a:spLocks/>
              </p:cNvSpPr>
              <p:nvPr/>
            </p:nvSpPr>
            <p:spPr bwMode="auto">
              <a:xfrm>
                <a:off x="4748213" y="3348038"/>
                <a:ext cx="98425" cy="150813"/>
              </a:xfrm>
              <a:custGeom>
                <a:avLst/>
                <a:gdLst/>
                <a:ahLst/>
                <a:cxnLst>
                  <a:cxn ang="0">
                    <a:pos x="26" y="35"/>
                  </a:cxn>
                  <a:cxn ang="0">
                    <a:pos x="18" y="29"/>
                  </a:cxn>
                  <a:cxn ang="0">
                    <a:pos x="24" y="21"/>
                  </a:cxn>
                  <a:cxn ang="0">
                    <a:pos x="14" y="18"/>
                  </a:cxn>
                  <a:cxn ang="0">
                    <a:pos x="16" y="8"/>
                  </a:cxn>
                  <a:cxn ang="0">
                    <a:pos x="6" y="10"/>
                  </a:cxn>
                  <a:cxn ang="0">
                    <a:pos x="4" y="0"/>
                  </a:cxn>
                  <a:cxn ang="0">
                    <a:pos x="0" y="3"/>
                  </a:cxn>
                  <a:cxn ang="0">
                    <a:pos x="17" y="40"/>
                  </a:cxn>
                  <a:cxn ang="0">
                    <a:pos x="26" y="35"/>
                  </a:cxn>
                </a:cxnLst>
                <a:rect l="0" t="0" r="r" b="b"/>
                <a:pathLst>
                  <a:path w="26" h="40">
                    <a:moveTo>
                      <a:pt x="26" y="35"/>
                    </a:moveTo>
                    <a:cubicBezTo>
                      <a:pt x="26" y="33"/>
                      <a:pt x="18" y="31"/>
                      <a:pt x="18" y="29"/>
                    </a:cubicBezTo>
                    <a:cubicBezTo>
                      <a:pt x="18" y="27"/>
                      <a:pt x="25" y="23"/>
                      <a:pt x="24" y="21"/>
                    </a:cubicBezTo>
                    <a:cubicBezTo>
                      <a:pt x="24" y="19"/>
                      <a:pt x="15" y="20"/>
                      <a:pt x="14" y="18"/>
                    </a:cubicBezTo>
                    <a:cubicBezTo>
                      <a:pt x="13" y="17"/>
                      <a:pt x="18" y="10"/>
                      <a:pt x="16" y="8"/>
                    </a:cubicBezTo>
                    <a:cubicBezTo>
                      <a:pt x="15" y="7"/>
                      <a:pt x="8" y="12"/>
                      <a:pt x="6" y="10"/>
                    </a:cubicBezTo>
                    <a:cubicBezTo>
                      <a:pt x="4" y="9"/>
                      <a:pt x="6" y="1"/>
                      <a:pt x="4" y="0"/>
                    </a:cubicBezTo>
                    <a:cubicBezTo>
                      <a:pt x="3" y="0"/>
                      <a:pt x="2" y="1"/>
                      <a:pt x="0" y="3"/>
                    </a:cubicBezTo>
                    <a:cubicBezTo>
                      <a:pt x="5" y="15"/>
                      <a:pt x="11" y="28"/>
                      <a:pt x="17" y="40"/>
                    </a:cubicBezTo>
                    <a:cubicBezTo>
                      <a:pt x="19" y="38"/>
                      <a:pt x="26" y="37"/>
                      <a:pt x="26" y="35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6" name="Freeform 405"/>
              <p:cNvSpPr>
                <a:spLocks/>
              </p:cNvSpPr>
              <p:nvPr/>
            </p:nvSpPr>
            <p:spPr bwMode="auto">
              <a:xfrm>
                <a:off x="4556125" y="3371850"/>
                <a:ext cx="76200" cy="112713"/>
              </a:xfrm>
              <a:custGeom>
                <a:avLst/>
                <a:gdLst/>
                <a:ahLst/>
                <a:cxnLst>
                  <a:cxn ang="0">
                    <a:pos x="14" y="1"/>
                  </a:cxn>
                  <a:cxn ang="0">
                    <a:pos x="15" y="11"/>
                  </a:cxn>
                  <a:cxn ang="0">
                    <a:pos x="5" y="12"/>
                  </a:cxn>
                  <a:cxn ang="0">
                    <a:pos x="10" y="21"/>
                  </a:cxn>
                  <a:cxn ang="0">
                    <a:pos x="0" y="26"/>
                  </a:cxn>
                  <a:cxn ang="0">
                    <a:pos x="6" y="30"/>
                  </a:cxn>
                  <a:cxn ang="0">
                    <a:pos x="20" y="3"/>
                  </a:cxn>
                  <a:cxn ang="0">
                    <a:pos x="14" y="1"/>
                  </a:cxn>
                </a:cxnLst>
                <a:rect l="0" t="0" r="r" b="b"/>
                <a:pathLst>
                  <a:path w="20" h="30">
                    <a:moveTo>
                      <a:pt x="14" y="1"/>
                    </a:moveTo>
                    <a:cubicBezTo>
                      <a:pt x="12" y="2"/>
                      <a:pt x="16" y="10"/>
                      <a:pt x="15" y="11"/>
                    </a:cubicBezTo>
                    <a:cubicBezTo>
                      <a:pt x="14" y="13"/>
                      <a:pt x="6" y="10"/>
                      <a:pt x="5" y="12"/>
                    </a:cubicBezTo>
                    <a:cubicBezTo>
                      <a:pt x="3" y="14"/>
                      <a:pt x="10" y="19"/>
                      <a:pt x="10" y="21"/>
                    </a:cubicBezTo>
                    <a:cubicBezTo>
                      <a:pt x="9" y="24"/>
                      <a:pt x="0" y="24"/>
                      <a:pt x="0" y="26"/>
                    </a:cubicBezTo>
                    <a:cubicBezTo>
                      <a:pt x="0" y="28"/>
                      <a:pt x="3" y="29"/>
                      <a:pt x="6" y="30"/>
                    </a:cubicBezTo>
                    <a:cubicBezTo>
                      <a:pt x="11" y="22"/>
                      <a:pt x="16" y="12"/>
                      <a:pt x="20" y="3"/>
                    </a:cubicBezTo>
                    <a:cubicBezTo>
                      <a:pt x="18" y="2"/>
                      <a:pt x="15" y="0"/>
                      <a:pt x="14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9" name="Group 290"/>
            <p:cNvGrpSpPr/>
            <p:nvPr/>
          </p:nvGrpSpPr>
          <p:grpSpPr>
            <a:xfrm rot="1639090">
              <a:off x="6570562" y="1812529"/>
              <a:ext cx="343123" cy="265608"/>
              <a:chOff x="3871913" y="3657600"/>
              <a:chExt cx="477837" cy="369888"/>
            </a:xfrm>
          </p:grpSpPr>
          <p:sp>
            <p:nvSpPr>
              <p:cNvPr id="377" name="Freeform 376"/>
              <p:cNvSpPr>
                <a:spLocks/>
              </p:cNvSpPr>
              <p:nvPr/>
            </p:nvSpPr>
            <p:spPr bwMode="auto">
              <a:xfrm>
                <a:off x="3932238" y="3986213"/>
                <a:ext cx="112713" cy="41275"/>
              </a:xfrm>
              <a:custGeom>
                <a:avLst/>
                <a:gdLst/>
                <a:ahLst/>
                <a:cxnLst>
                  <a:cxn ang="0">
                    <a:pos x="27" y="1"/>
                  </a:cxn>
                  <a:cxn ang="0">
                    <a:pos x="9" y="7"/>
                  </a:cxn>
                  <a:cxn ang="0">
                    <a:pos x="0" y="11"/>
                  </a:cxn>
                  <a:cxn ang="0">
                    <a:pos x="19" y="8"/>
                  </a:cxn>
                  <a:cxn ang="0">
                    <a:pos x="30" y="0"/>
                  </a:cxn>
                  <a:cxn ang="0">
                    <a:pos x="27" y="1"/>
                  </a:cxn>
                </a:cxnLst>
                <a:rect l="0" t="0" r="r" b="b"/>
                <a:pathLst>
                  <a:path w="30" h="11">
                    <a:moveTo>
                      <a:pt x="27" y="1"/>
                    </a:moveTo>
                    <a:cubicBezTo>
                      <a:pt x="21" y="3"/>
                      <a:pt x="15" y="5"/>
                      <a:pt x="9" y="7"/>
                    </a:cubicBezTo>
                    <a:cubicBezTo>
                      <a:pt x="6" y="9"/>
                      <a:pt x="3" y="10"/>
                      <a:pt x="0" y="11"/>
                    </a:cubicBezTo>
                    <a:cubicBezTo>
                      <a:pt x="6" y="10"/>
                      <a:pt x="12" y="9"/>
                      <a:pt x="19" y="8"/>
                    </a:cubicBezTo>
                    <a:cubicBezTo>
                      <a:pt x="23" y="5"/>
                      <a:pt x="27" y="2"/>
                      <a:pt x="30" y="0"/>
                    </a:cubicBezTo>
                    <a:cubicBezTo>
                      <a:pt x="29" y="0"/>
                      <a:pt x="28" y="0"/>
                      <a:pt x="27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8" name="Freeform 19"/>
              <p:cNvSpPr>
                <a:spLocks/>
              </p:cNvSpPr>
              <p:nvPr/>
            </p:nvSpPr>
            <p:spPr bwMode="auto">
              <a:xfrm>
                <a:off x="4243388" y="3876675"/>
                <a:ext cx="15875" cy="6350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4" y="0"/>
                  </a:cxn>
                  <a:cxn ang="0">
                    <a:pos x="0" y="2"/>
                  </a:cxn>
                  <a:cxn ang="0">
                    <a:pos x="2" y="2"/>
                  </a:cxn>
                </a:cxnLst>
                <a:rect l="0" t="0" r="r" b="b"/>
                <a:pathLst>
                  <a:path w="4" h="2">
                    <a:moveTo>
                      <a:pt x="2" y="2"/>
                    </a:moveTo>
                    <a:cubicBezTo>
                      <a:pt x="3" y="1"/>
                      <a:pt x="3" y="0"/>
                      <a:pt x="4" y="0"/>
                    </a:cubicBezTo>
                    <a:cubicBezTo>
                      <a:pt x="2" y="1"/>
                      <a:pt x="1" y="1"/>
                      <a:pt x="0" y="2"/>
                    </a:cubicBezTo>
                    <a:cubicBezTo>
                      <a:pt x="1" y="2"/>
                      <a:pt x="1" y="2"/>
                      <a:pt x="2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9" name="Freeform 378"/>
              <p:cNvSpPr>
                <a:spLocks/>
              </p:cNvSpPr>
              <p:nvPr/>
            </p:nvSpPr>
            <p:spPr bwMode="auto">
              <a:xfrm>
                <a:off x="3871913" y="3868738"/>
                <a:ext cx="206375" cy="60325"/>
              </a:xfrm>
              <a:custGeom>
                <a:avLst/>
                <a:gdLst/>
                <a:ahLst/>
                <a:cxnLst>
                  <a:cxn ang="0">
                    <a:pos x="44" y="8"/>
                  </a:cxn>
                  <a:cxn ang="0">
                    <a:pos x="1" y="5"/>
                  </a:cxn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</a:cxnLst>
                <a:rect l="0" t="0" r="r" b="b"/>
                <a:pathLst>
                  <a:path w="55" h="16">
                    <a:moveTo>
                      <a:pt x="44" y="8"/>
                    </a:moveTo>
                    <a:cubicBezTo>
                      <a:pt x="26" y="5"/>
                      <a:pt x="2" y="0"/>
                      <a:pt x="1" y="5"/>
                    </a:cubicBezTo>
                    <a:cubicBezTo>
                      <a:pt x="0" y="10"/>
                      <a:pt x="25" y="12"/>
                      <a:pt x="43" y="16"/>
                    </a:cubicBezTo>
                    <a:cubicBezTo>
                      <a:pt x="48" y="15"/>
                      <a:pt x="52" y="15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0" name="Freeform 379"/>
              <p:cNvSpPr>
                <a:spLocks/>
              </p:cNvSpPr>
              <p:nvPr/>
            </p:nvSpPr>
            <p:spPr bwMode="auto">
              <a:xfrm>
                <a:off x="4187825" y="3714750"/>
                <a:ext cx="150813" cy="173038"/>
              </a:xfrm>
              <a:custGeom>
                <a:avLst/>
                <a:gdLst/>
                <a:ahLst/>
                <a:cxnLst>
                  <a:cxn ang="0">
                    <a:pos x="9" y="40"/>
                  </a:cxn>
                  <a:cxn ang="0">
                    <a:pos x="36" y="3"/>
                  </a:cxn>
                  <a:cxn ang="0">
                    <a:pos x="4" y="33"/>
                  </a:cxn>
                  <a:cxn ang="0">
                    <a:pos x="0" y="46"/>
                  </a:cxn>
                  <a:cxn ang="0">
                    <a:pos x="9" y="40"/>
                  </a:cxn>
                </a:cxnLst>
                <a:rect l="0" t="0" r="r" b="b"/>
                <a:pathLst>
                  <a:path w="40" h="46">
                    <a:moveTo>
                      <a:pt x="9" y="40"/>
                    </a:moveTo>
                    <a:cubicBezTo>
                      <a:pt x="20" y="26"/>
                      <a:pt x="40" y="6"/>
                      <a:pt x="36" y="3"/>
                    </a:cubicBezTo>
                    <a:cubicBezTo>
                      <a:pt x="32" y="0"/>
                      <a:pt x="17" y="20"/>
                      <a:pt x="4" y="33"/>
                    </a:cubicBezTo>
                    <a:cubicBezTo>
                      <a:pt x="2" y="38"/>
                      <a:pt x="0" y="42"/>
                      <a:pt x="0" y="46"/>
                    </a:cubicBezTo>
                    <a:cubicBezTo>
                      <a:pt x="2" y="44"/>
                      <a:pt x="5" y="43"/>
                      <a:pt x="9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1" name="Freeform 380"/>
              <p:cNvSpPr>
                <a:spLocks/>
              </p:cNvSpPr>
              <p:nvPr/>
            </p:nvSpPr>
            <p:spPr bwMode="auto">
              <a:xfrm>
                <a:off x="4033838" y="3665538"/>
                <a:ext cx="85725" cy="206375"/>
              </a:xfrm>
              <a:custGeom>
                <a:avLst/>
                <a:gdLst/>
                <a:ahLst/>
                <a:cxnLst>
                  <a:cxn ang="0">
                    <a:pos x="19" y="50"/>
                  </a:cxn>
                  <a:cxn ang="0">
                    <a:pos x="22" y="53"/>
                  </a:cxn>
                  <a:cxn ang="0">
                    <a:pos x="23" y="55"/>
                  </a:cxn>
                  <a:cxn ang="0">
                    <a:pos x="23" y="42"/>
                  </a:cxn>
                  <a:cxn ang="0">
                    <a:pos x="5" y="2"/>
                  </a:cxn>
                  <a:cxn ang="0">
                    <a:pos x="17" y="47"/>
                  </a:cxn>
                  <a:cxn ang="0">
                    <a:pos x="18" y="48"/>
                  </a:cxn>
                  <a:cxn ang="0">
                    <a:pos x="19" y="50"/>
                  </a:cxn>
                </a:cxnLst>
                <a:rect l="0" t="0" r="r" b="b"/>
                <a:pathLst>
                  <a:path w="23" h="55">
                    <a:moveTo>
                      <a:pt x="19" y="50"/>
                    </a:moveTo>
                    <a:cubicBezTo>
                      <a:pt x="20" y="51"/>
                      <a:pt x="21" y="52"/>
                      <a:pt x="22" y="53"/>
                    </a:cubicBezTo>
                    <a:cubicBezTo>
                      <a:pt x="22" y="54"/>
                      <a:pt x="23" y="54"/>
                      <a:pt x="23" y="55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7" y="25"/>
                      <a:pt x="10" y="0"/>
                      <a:pt x="5" y="2"/>
                    </a:cubicBezTo>
                    <a:cubicBezTo>
                      <a:pt x="0" y="4"/>
                      <a:pt x="11" y="29"/>
                      <a:pt x="17" y="47"/>
                    </a:cubicBezTo>
                    <a:cubicBezTo>
                      <a:pt x="17" y="47"/>
                      <a:pt x="18" y="48"/>
                      <a:pt x="18" y="48"/>
                    </a:cubicBezTo>
                    <a:cubicBezTo>
                      <a:pt x="18" y="49"/>
                      <a:pt x="19" y="49"/>
                      <a:pt x="19" y="5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2" name="Freeform 381"/>
              <p:cNvSpPr>
                <a:spLocks/>
              </p:cNvSpPr>
              <p:nvPr/>
            </p:nvSpPr>
            <p:spPr bwMode="auto">
              <a:xfrm>
                <a:off x="4078288" y="3981450"/>
                <a:ext cx="26988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"/>
                  </a:cxn>
                  <a:cxn ang="0">
                    <a:pos x="7" y="0"/>
                  </a:cxn>
                  <a:cxn ang="0">
                    <a:pos x="0" y="4"/>
                  </a:cxn>
                </a:cxnLst>
                <a:rect l="0" t="0" r="r" b="b"/>
                <a:pathLst>
                  <a:path w="7" h="4">
                    <a:moveTo>
                      <a:pt x="0" y="4"/>
                    </a:moveTo>
                    <a:cubicBezTo>
                      <a:pt x="2" y="3"/>
                      <a:pt x="4" y="3"/>
                      <a:pt x="6" y="2"/>
                    </a:cubicBezTo>
                    <a:cubicBezTo>
                      <a:pt x="6" y="1"/>
                      <a:pt x="7" y="1"/>
                      <a:pt x="7" y="0"/>
                    </a:cubicBezTo>
                    <a:cubicBezTo>
                      <a:pt x="5" y="1"/>
                      <a:pt x="3" y="3"/>
                      <a:pt x="0" y="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3" name="Freeform 382"/>
              <p:cNvSpPr>
                <a:spLocks/>
              </p:cNvSpPr>
              <p:nvPr/>
            </p:nvSpPr>
            <p:spPr bwMode="auto">
              <a:xfrm>
                <a:off x="4183063" y="3687763"/>
                <a:ext cx="76200" cy="12858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20" y="0"/>
                  </a:cxn>
                  <a:cxn ang="0">
                    <a:pos x="0" y="34"/>
                  </a:cxn>
                </a:cxnLst>
                <a:rect l="0" t="0" r="r" b="b"/>
                <a:pathLst>
                  <a:path w="20" h="34">
                    <a:moveTo>
                      <a:pt x="0" y="34"/>
                    </a:moveTo>
                    <a:cubicBezTo>
                      <a:pt x="7" y="20"/>
                      <a:pt x="15" y="2"/>
                      <a:pt x="20" y="0"/>
                    </a:cubicBezTo>
                    <a:cubicBezTo>
                      <a:pt x="15" y="2"/>
                      <a:pt x="7" y="20"/>
                      <a:pt x="0" y="34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4" name="Freeform 383"/>
              <p:cNvSpPr>
                <a:spLocks/>
              </p:cNvSpPr>
              <p:nvPr/>
            </p:nvSpPr>
            <p:spPr bwMode="auto">
              <a:xfrm>
                <a:off x="3987800" y="3725863"/>
                <a:ext cx="87313" cy="131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35"/>
                  </a:cxn>
                  <a:cxn ang="0">
                    <a:pos x="23" y="35"/>
                  </a:cxn>
                  <a:cxn ang="0">
                    <a:pos x="0" y="0"/>
                  </a:cxn>
                </a:cxnLst>
                <a:rect l="0" t="0" r="r" b="b"/>
                <a:pathLst>
                  <a:path w="23" h="35">
                    <a:moveTo>
                      <a:pt x="0" y="0"/>
                    </a:moveTo>
                    <a:cubicBezTo>
                      <a:pt x="3" y="7"/>
                      <a:pt x="15" y="23"/>
                      <a:pt x="23" y="35"/>
                    </a:cubicBezTo>
                    <a:cubicBezTo>
                      <a:pt x="23" y="35"/>
                      <a:pt x="23" y="35"/>
                      <a:pt x="23" y="35"/>
                    </a:cubicBezTo>
                    <a:cubicBezTo>
                      <a:pt x="15" y="23"/>
                      <a:pt x="3" y="7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5" name="Freeform 384"/>
              <p:cNvSpPr>
                <a:spLocks/>
              </p:cNvSpPr>
              <p:nvPr/>
            </p:nvSpPr>
            <p:spPr bwMode="auto">
              <a:xfrm>
                <a:off x="4176713" y="3816350"/>
                <a:ext cx="6350" cy="11113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2" y="0"/>
                  </a:cxn>
                </a:cxnLst>
                <a:rect l="0" t="0" r="r" b="b"/>
                <a:pathLst>
                  <a:path w="2" h="3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1" y="1"/>
                      <a:pt x="2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6" name="Freeform 385"/>
              <p:cNvSpPr>
                <a:spLocks/>
              </p:cNvSpPr>
              <p:nvPr/>
            </p:nvSpPr>
            <p:spPr bwMode="auto">
              <a:xfrm>
                <a:off x="3984625" y="3695700"/>
                <a:ext cx="134938" cy="192088"/>
              </a:xfrm>
              <a:custGeom>
                <a:avLst/>
                <a:gdLst/>
                <a:ahLst/>
                <a:cxnLst>
                  <a:cxn ang="0">
                    <a:pos x="35" y="51"/>
                  </a:cxn>
                  <a:cxn ang="0">
                    <a:pos x="36" y="47"/>
                  </a:cxn>
                  <a:cxn ang="0">
                    <a:pos x="35" y="45"/>
                  </a:cxn>
                  <a:cxn ang="0">
                    <a:pos x="32" y="42"/>
                  </a:cxn>
                  <a:cxn ang="0">
                    <a:pos x="31" y="40"/>
                  </a:cxn>
                  <a:cxn ang="0">
                    <a:pos x="30" y="39"/>
                  </a:cxn>
                  <a:cxn ang="0">
                    <a:pos x="1" y="3"/>
                  </a:cxn>
                  <a:cxn ang="0">
                    <a:pos x="1" y="8"/>
                  </a:cxn>
                  <a:cxn ang="0">
                    <a:pos x="24" y="43"/>
                  </a:cxn>
                  <a:cxn ang="0">
                    <a:pos x="35" y="51"/>
                  </a:cxn>
                </a:cxnLst>
                <a:rect l="0" t="0" r="r" b="b"/>
                <a:pathLst>
                  <a:path w="36" h="51">
                    <a:moveTo>
                      <a:pt x="35" y="51"/>
                    </a:moveTo>
                    <a:cubicBezTo>
                      <a:pt x="36" y="50"/>
                      <a:pt x="36" y="48"/>
                      <a:pt x="36" y="47"/>
                    </a:cubicBezTo>
                    <a:cubicBezTo>
                      <a:pt x="36" y="46"/>
                      <a:pt x="35" y="46"/>
                      <a:pt x="35" y="45"/>
                    </a:cubicBezTo>
                    <a:cubicBezTo>
                      <a:pt x="34" y="44"/>
                      <a:pt x="33" y="43"/>
                      <a:pt x="32" y="42"/>
                    </a:cubicBezTo>
                    <a:cubicBezTo>
                      <a:pt x="32" y="41"/>
                      <a:pt x="31" y="41"/>
                      <a:pt x="31" y="40"/>
                    </a:cubicBezTo>
                    <a:cubicBezTo>
                      <a:pt x="31" y="40"/>
                      <a:pt x="30" y="39"/>
                      <a:pt x="30" y="39"/>
                    </a:cubicBezTo>
                    <a:cubicBezTo>
                      <a:pt x="19" y="24"/>
                      <a:pt x="5" y="0"/>
                      <a:pt x="1" y="3"/>
                    </a:cubicBezTo>
                    <a:cubicBezTo>
                      <a:pt x="0" y="4"/>
                      <a:pt x="0" y="5"/>
                      <a:pt x="1" y="8"/>
                    </a:cubicBezTo>
                    <a:cubicBezTo>
                      <a:pt x="4" y="15"/>
                      <a:pt x="16" y="31"/>
                      <a:pt x="24" y="43"/>
                    </a:cubicBezTo>
                    <a:cubicBezTo>
                      <a:pt x="29" y="47"/>
                      <a:pt x="33" y="50"/>
                      <a:pt x="35" y="5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7" name="Freeform 386"/>
              <p:cNvSpPr>
                <a:spLocks/>
              </p:cNvSpPr>
              <p:nvPr/>
            </p:nvSpPr>
            <p:spPr bwMode="auto">
              <a:xfrm>
                <a:off x="3871913" y="3921125"/>
                <a:ext cx="217488" cy="49213"/>
              </a:xfrm>
              <a:custGeom>
                <a:avLst/>
                <a:gdLst/>
                <a:ahLst/>
                <a:cxnLst>
                  <a:cxn ang="0">
                    <a:pos x="58" y="2"/>
                  </a:cxn>
                  <a:cxn ang="0">
                    <a:pos x="55" y="0"/>
                  </a:cxn>
                  <a:cxn ang="0">
                    <a:pos x="43" y="2"/>
                  </a:cxn>
                  <a:cxn ang="0">
                    <a:pos x="18" y="4"/>
                  </a:cxn>
                  <a:cxn ang="0">
                    <a:pos x="15" y="4"/>
                  </a:cxn>
                  <a:cxn ang="0">
                    <a:pos x="11" y="5"/>
                  </a:cxn>
                  <a:cxn ang="0">
                    <a:pos x="0" y="10"/>
                  </a:cxn>
                  <a:cxn ang="0">
                    <a:pos x="3" y="12"/>
                  </a:cxn>
                  <a:cxn ang="0">
                    <a:pos x="44" y="9"/>
                  </a:cxn>
                  <a:cxn ang="0">
                    <a:pos x="58" y="2"/>
                  </a:cxn>
                </a:cxnLst>
                <a:rect l="0" t="0" r="r" b="b"/>
                <a:pathLst>
                  <a:path w="58" h="13">
                    <a:moveTo>
                      <a:pt x="58" y="2"/>
                    </a:moveTo>
                    <a:cubicBezTo>
                      <a:pt x="57" y="2"/>
                      <a:pt x="56" y="1"/>
                      <a:pt x="55" y="0"/>
                    </a:cubicBezTo>
                    <a:cubicBezTo>
                      <a:pt x="52" y="1"/>
                      <a:pt x="48" y="1"/>
                      <a:pt x="43" y="2"/>
                    </a:cubicBezTo>
                    <a:cubicBezTo>
                      <a:pt x="35" y="3"/>
                      <a:pt x="26" y="3"/>
                      <a:pt x="18" y="4"/>
                    </a:cubicBezTo>
                    <a:cubicBezTo>
                      <a:pt x="17" y="4"/>
                      <a:pt x="16" y="4"/>
                      <a:pt x="15" y="4"/>
                    </a:cubicBezTo>
                    <a:cubicBezTo>
                      <a:pt x="14" y="5"/>
                      <a:pt x="12" y="5"/>
                      <a:pt x="11" y="5"/>
                    </a:cubicBezTo>
                    <a:cubicBezTo>
                      <a:pt x="4" y="6"/>
                      <a:pt x="0" y="8"/>
                      <a:pt x="0" y="10"/>
                    </a:cubicBezTo>
                    <a:cubicBezTo>
                      <a:pt x="0" y="11"/>
                      <a:pt x="1" y="11"/>
                      <a:pt x="3" y="12"/>
                    </a:cubicBezTo>
                    <a:cubicBezTo>
                      <a:pt x="10" y="13"/>
                      <a:pt x="29" y="10"/>
                      <a:pt x="44" y="9"/>
                    </a:cubicBezTo>
                    <a:cubicBezTo>
                      <a:pt x="50" y="7"/>
                      <a:pt x="55" y="4"/>
                      <a:pt x="58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8" name="Freeform 387"/>
              <p:cNvSpPr>
                <a:spLocks/>
              </p:cNvSpPr>
              <p:nvPr/>
            </p:nvSpPr>
            <p:spPr bwMode="auto">
              <a:xfrm>
                <a:off x="4171950" y="3684588"/>
                <a:ext cx="106363" cy="206375"/>
              </a:xfrm>
              <a:custGeom>
                <a:avLst/>
                <a:gdLst/>
                <a:ahLst/>
                <a:cxnLst>
                  <a:cxn ang="0">
                    <a:pos x="0" y="45"/>
                  </a:cxn>
                  <a:cxn ang="0">
                    <a:pos x="0" y="55"/>
                  </a:cxn>
                  <a:cxn ang="0">
                    <a:pos x="4" y="54"/>
                  </a:cxn>
                  <a:cxn ang="0">
                    <a:pos x="8" y="41"/>
                  </a:cxn>
                  <a:cxn ang="0">
                    <a:pos x="24" y="1"/>
                  </a:cxn>
                  <a:cxn ang="0">
                    <a:pos x="23" y="1"/>
                  </a:cxn>
                  <a:cxn ang="0">
                    <a:pos x="3" y="35"/>
                  </a:cxn>
                  <a:cxn ang="0">
                    <a:pos x="1" y="38"/>
                  </a:cxn>
                  <a:cxn ang="0">
                    <a:pos x="0" y="45"/>
                  </a:cxn>
                </a:cxnLst>
                <a:rect l="0" t="0" r="r" b="b"/>
                <a:pathLst>
                  <a:path w="28" h="55">
                    <a:moveTo>
                      <a:pt x="0" y="45"/>
                    </a:moveTo>
                    <a:cubicBezTo>
                      <a:pt x="0" y="49"/>
                      <a:pt x="0" y="53"/>
                      <a:pt x="0" y="55"/>
                    </a:cubicBezTo>
                    <a:cubicBezTo>
                      <a:pt x="1" y="55"/>
                      <a:pt x="2" y="54"/>
                      <a:pt x="4" y="54"/>
                    </a:cubicBezTo>
                    <a:cubicBezTo>
                      <a:pt x="4" y="50"/>
                      <a:pt x="6" y="46"/>
                      <a:pt x="8" y="41"/>
                    </a:cubicBezTo>
                    <a:cubicBezTo>
                      <a:pt x="16" y="25"/>
                      <a:pt x="28" y="3"/>
                      <a:pt x="24" y="1"/>
                    </a:cubicBezTo>
                    <a:cubicBezTo>
                      <a:pt x="24" y="0"/>
                      <a:pt x="23" y="0"/>
                      <a:pt x="23" y="1"/>
                    </a:cubicBezTo>
                    <a:cubicBezTo>
                      <a:pt x="18" y="3"/>
                      <a:pt x="10" y="21"/>
                      <a:pt x="3" y="35"/>
                    </a:cubicBezTo>
                    <a:cubicBezTo>
                      <a:pt x="2" y="36"/>
                      <a:pt x="2" y="37"/>
                      <a:pt x="1" y="38"/>
                    </a:cubicBezTo>
                    <a:cubicBezTo>
                      <a:pt x="1" y="41"/>
                      <a:pt x="1" y="43"/>
                      <a:pt x="0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89" name="Freeform 388"/>
              <p:cNvSpPr>
                <a:spLocks/>
              </p:cNvSpPr>
              <p:nvPr/>
            </p:nvSpPr>
            <p:spPr bwMode="auto">
              <a:xfrm>
                <a:off x="4100513" y="3978275"/>
                <a:ext cx="15875" cy="11113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4" y="2"/>
                  </a:cxn>
                  <a:cxn ang="0">
                    <a:pos x="4" y="0"/>
                  </a:cxn>
                  <a:cxn ang="0">
                    <a:pos x="1" y="1"/>
                  </a:cxn>
                </a:cxnLst>
                <a:rect l="0" t="0" r="r" b="b"/>
                <a:pathLst>
                  <a:path w="4" h="3">
                    <a:moveTo>
                      <a:pt x="1" y="1"/>
                    </a:moveTo>
                    <a:cubicBezTo>
                      <a:pt x="1" y="2"/>
                      <a:pt x="0" y="2"/>
                      <a:pt x="0" y="3"/>
                    </a:cubicBezTo>
                    <a:cubicBezTo>
                      <a:pt x="2" y="3"/>
                      <a:pt x="3" y="2"/>
                      <a:pt x="4" y="2"/>
                    </a:cubicBezTo>
                    <a:cubicBezTo>
                      <a:pt x="4" y="1"/>
                      <a:pt x="4" y="1"/>
                      <a:pt x="4" y="0"/>
                    </a:cubicBezTo>
                    <a:cubicBezTo>
                      <a:pt x="3" y="0"/>
                      <a:pt x="2" y="1"/>
                      <a:pt x="1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0" name="Freeform 389"/>
              <p:cNvSpPr>
                <a:spLocks/>
              </p:cNvSpPr>
              <p:nvPr/>
            </p:nvSpPr>
            <p:spPr bwMode="auto">
              <a:xfrm>
                <a:off x="3932238" y="3762375"/>
                <a:ext cx="123825" cy="1143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3" y="30"/>
                  </a:cxn>
                  <a:cxn ang="0">
                    <a:pos x="33" y="30"/>
                  </a:cxn>
                  <a:cxn ang="0">
                    <a:pos x="0" y="0"/>
                  </a:cxn>
                </a:cxnLst>
                <a:rect l="0" t="0" r="r" b="b"/>
                <a:pathLst>
                  <a:path w="33" h="30">
                    <a:moveTo>
                      <a:pt x="0" y="0"/>
                    </a:moveTo>
                    <a:cubicBezTo>
                      <a:pt x="3" y="6"/>
                      <a:pt x="21" y="20"/>
                      <a:pt x="33" y="30"/>
                    </a:cubicBezTo>
                    <a:cubicBezTo>
                      <a:pt x="33" y="30"/>
                      <a:pt x="33" y="30"/>
                      <a:pt x="33" y="30"/>
                    </a:cubicBezTo>
                    <a:cubicBezTo>
                      <a:pt x="21" y="20"/>
                      <a:pt x="3" y="6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1" name="Freeform 390"/>
              <p:cNvSpPr>
                <a:spLocks/>
              </p:cNvSpPr>
              <p:nvPr/>
            </p:nvSpPr>
            <p:spPr bwMode="auto">
              <a:xfrm>
                <a:off x="4243388" y="3883025"/>
                <a:ext cx="793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>
                    <a:moveTo>
                      <a:pt x="0" y="0"/>
                    </a:moveTo>
                    <a:cubicBezTo>
                      <a:pt x="1" y="0"/>
                      <a:pt x="1" y="0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2" name="Freeform 391"/>
              <p:cNvSpPr>
                <a:spLocks/>
              </p:cNvSpPr>
              <p:nvPr/>
            </p:nvSpPr>
            <p:spPr bwMode="auto">
              <a:xfrm>
                <a:off x="3878263" y="3929063"/>
                <a:ext cx="211138" cy="98425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2" y="7"/>
                  </a:cxn>
                  <a:cxn ang="0">
                    <a:pos x="2" y="26"/>
                  </a:cxn>
                  <a:cxn ang="0">
                    <a:pos x="2" y="26"/>
                  </a:cxn>
                  <a:cxn ang="0">
                    <a:pos x="56" y="0"/>
                  </a:cxn>
                </a:cxnLst>
                <a:rect l="0" t="0" r="r" b="b"/>
                <a:pathLst>
                  <a:path w="56" h="26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3" y="2"/>
                      <a:pt x="48" y="5"/>
                      <a:pt x="42" y="7"/>
                    </a:cubicBezTo>
                    <a:cubicBezTo>
                      <a:pt x="25" y="14"/>
                      <a:pt x="0" y="22"/>
                      <a:pt x="2" y="26"/>
                    </a:cubicBezTo>
                    <a:cubicBezTo>
                      <a:pt x="2" y="26"/>
                      <a:pt x="2" y="26"/>
                      <a:pt x="2" y="26"/>
                    </a:cubicBezTo>
                    <a:cubicBezTo>
                      <a:pt x="0" y="20"/>
                      <a:pt x="47" y="8"/>
                      <a:pt x="56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3" name="Freeform 392"/>
              <p:cNvSpPr>
                <a:spLocks/>
              </p:cNvSpPr>
              <p:nvPr/>
            </p:nvSpPr>
            <p:spPr bwMode="auto">
              <a:xfrm>
                <a:off x="4149725" y="3819525"/>
                <a:ext cx="1588" cy="31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4" name="Freeform 393"/>
              <p:cNvSpPr>
                <a:spLocks/>
              </p:cNvSpPr>
              <p:nvPr/>
            </p:nvSpPr>
            <p:spPr bwMode="auto">
              <a:xfrm>
                <a:off x="4033838" y="3986213"/>
                <a:ext cx="11113" cy="3175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0" y="1"/>
                  </a:cxn>
                </a:cxnLst>
                <a:rect l="0" t="0" r="r" b="b"/>
                <a:pathLst>
                  <a:path w="3" h="1">
                    <a:moveTo>
                      <a:pt x="0" y="1"/>
                    </a:moveTo>
                    <a:cubicBezTo>
                      <a:pt x="1" y="0"/>
                      <a:pt x="2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1" y="0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5" name="Freeform 394"/>
              <p:cNvSpPr>
                <a:spLocks/>
              </p:cNvSpPr>
              <p:nvPr/>
            </p:nvSpPr>
            <p:spPr bwMode="auto">
              <a:xfrm>
                <a:off x="3932238" y="4011613"/>
                <a:ext cx="33338" cy="15875"/>
              </a:xfrm>
              <a:custGeom>
                <a:avLst/>
                <a:gdLst/>
                <a:ahLst/>
                <a:cxnLst>
                  <a:cxn ang="0">
                    <a:pos x="9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9" y="0"/>
                  </a:cxn>
                </a:cxnLst>
                <a:rect l="0" t="0" r="r" b="b"/>
                <a:pathLst>
                  <a:path w="9" h="4">
                    <a:moveTo>
                      <a:pt x="9" y="0"/>
                    </a:moveTo>
                    <a:cubicBezTo>
                      <a:pt x="6" y="2"/>
                      <a:pt x="3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3" y="3"/>
                      <a:pt x="6" y="2"/>
                      <a:pt x="9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6" name="Freeform 395"/>
              <p:cNvSpPr>
                <a:spLocks/>
              </p:cNvSpPr>
              <p:nvPr/>
            </p:nvSpPr>
            <p:spPr bwMode="auto">
              <a:xfrm>
                <a:off x="3932238" y="3751263"/>
                <a:ext cx="3175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1" y="0"/>
                  </a:cxn>
                  <a:cxn ang="0">
                    <a:pos x="0" y="1"/>
                  </a:cxn>
                </a:cxnLst>
                <a:rect l="0" t="0" r="r" b="b"/>
                <a:pathLst>
                  <a:path w="1" h="1">
                    <a:moveTo>
                      <a:pt x="0" y="1"/>
                    </a:moveTo>
                    <a:cubicBezTo>
                      <a:pt x="1" y="1"/>
                      <a:pt x="1" y="1"/>
                      <a:pt x="1" y="0"/>
                    </a:cubicBezTo>
                    <a:cubicBezTo>
                      <a:pt x="1" y="1"/>
                      <a:pt x="1" y="1"/>
                      <a:pt x="0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7" name="Freeform 396"/>
              <p:cNvSpPr>
                <a:spLocks/>
              </p:cNvSpPr>
              <p:nvPr/>
            </p:nvSpPr>
            <p:spPr bwMode="auto">
              <a:xfrm>
                <a:off x="4149725" y="3660775"/>
                <a:ext cx="49213" cy="158750"/>
              </a:xfrm>
              <a:custGeom>
                <a:avLst/>
                <a:gdLst/>
                <a:ahLst/>
                <a:cxnLst>
                  <a:cxn ang="0">
                    <a:pos x="12" y="1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12" y="1"/>
                  </a:cxn>
                </a:cxnLst>
                <a:rect l="0" t="0" r="r" b="b"/>
                <a:pathLst>
                  <a:path w="13" h="42">
                    <a:moveTo>
                      <a:pt x="12" y="1"/>
                    </a:moveTo>
                    <a:cubicBezTo>
                      <a:pt x="12" y="1"/>
                      <a:pt x="13" y="1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4" y="24"/>
                      <a:pt x="7" y="0"/>
                      <a:pt x="1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8" name="Freeform 397"/>
              <p:cNvSpPr>
                <a:spLocks/>
              </p:cNvSpPr>
              <p:nvPr/>
            </p:nvSpPr>
            <p:spPr bwMode="auto">
              <a:xfrm>
                <a:off x="4116388" y="3978275"/>
                <a:ext cx="158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99" name="Freeform 398"/>
              <p:cNvSpPr>
                <a:spLocks/>
              </p:cNvSpPr>
              <p:nvPr/>
            </p:nvSpPr>
            <p:spPr bwMode="auto">
              <a:xfrm>
                <a:off x="3878263" y="3929063"/>
                <a:ext cx="215900" cy="98425"/>
              </a:xfrm>
              <a:custGeom>
                <a:avLst/>
                <a:gdLst/>
                <a:ahLst/>
                <a:cxnLst>
                  <a:cxn ang="0">
                    <a:pos x="41" y="16"/>
                  </a:cxn>
                  <a:cxn ang="0">
                    <a:pos x="44" y="15"/>
                  </a:cxn>
                  <a:cxn ang="0">
                    <a:pos x="57" y="2"/>
                  </a:cxn>
                  <a:cxn ang="0">
                    <a:pos x="56" y="0"/>
                  </a:cxn>
                  <a:cxn ang="0">
                    <a:pos x="2" y="26"/>
                  </a:cxn>
                  <a:cxn ang="0">
                    <a:pos x="14" y="26"/>
                  </a:cxn>
                  <a:cxn ang="0">
                    <a:pos x="23" y="22"/>
                  </a:cxn>
                  <a:cxn ang="0">
                    <a:pos x="41" y="16"/>
                  </a:cxn>
                </a:cxnLst>
                <a:rect l="0" t="0" r="r" b="b"/>
                <a:pathLst>
                  <a:path w="57" h="26">
                    <a:moveTo>
                      <a:pt x="41" y="16"/>
                    </a:moveTo>
                    <a:cubicBezTo>
                      <a:pt x="42" y="15"/>
                      <a:pt x="43" y="15"/>
                      <a:pt x="44" y="15"/>
                    </a:cubicBezTo>
                    <a:cubicBezTo>
                      <a:pt x="51" y="9"/>
                      <a:pt x="57" y="5"/>
                      <a:pt x="57" y="2"/>
                    </a:cubicBezTo>
                    <a:cubicBezTo>
                      <a:pt x="57" y="1"/>
                      <a:pt x="56" y="1"/>
                      <a:pt x="56" y="0"/>
                    </a:cubicBezTo>
                    <a:cubicBezTo>
                      <a:pt x="47" y="8"/>
                      <a:pt x="0" y="20"/>
                      <a:pt x="2" y="26"/>
                    </a:cubicBezTo>
                    <a:cubicBezTo>
                      <a:pt x="6" y="26"/>
                      <a:pt x="10" y="26"/>
                      <a:pt x="14" y="26"/>
                    </a:cubicBezTo>
                    <a:cubicBezTo>
                      <a:pt x="17" y="25"/>
                      <a:pt x="20" y="24"/>
                      <a:pt x="23" y="22"/>
                    </a:cubicBezTo>
                    <a:cubicBezTo>
                      <a:pt x="29" y="20"/>
                      <a:pt x="35" y="18"/>
                      <a:pt x="41" y="1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0" name="Freeform 399"/>
              <p:cNvSpPr>
                <a:spLocks/>
              </p:cNvSpPr>
              <p:nvPr/>
            </p:nvSpPr>
            <p:spPr bwMode="auto">
              <a:xfrm>
                <a:off x="3932238" y="3744913"/>
                <a:ext cx="184150" cy="153988"/>
              </a:xfrm>
              <a:custGeom>
                <a:avLst/>
                <a:gdLst/>
                <a:ahLst/>
                <a:cxnLst>
                  <a:cxn ang="0">
                    <a:pos x="48" y="40"/>
                  </a:cxn>
                  <a:cxn ang="0">
                    <a:pos x="49" y="38"/>
                  </a:cxn>
                  <a:cxn ang="0">
                    <a:pos x="38" y="30"/>
                  </a:cxn>
                  <a:cxn ang="0">
                    <a:pos x="38" y="30"/>
                  </a:cxn>
                  <a:cxn ang="0">
                    <a:pos x="1" y="2"/>
                  </a:cxn>
                  <a:cxn ang="0">
                    <a:pos x="0" y="3"/>
                  </a:cxn>
                  <a:cxn ang="0">
                    <a:pos x="0" y="5"/>
                  </a:cxn>
                  <a:cxn ang="0">
                    <a:pos x="33" y="35"/>
                  </a:cxn>
                  <a:cxn ang="0">
                    <a:pos x="48" y="40"/>
                  </a:cxn>
                </a:cxnLst>
                <a:rect l="0" t="0" r="r" b="b"/>
                <a:pathLst>
                  <a:path w="49" h="41">
                    <a:moveTo>
                      <a:pt x="48" y="40"/>
                    </a:moveTo>
                    <a:cubicBezTo>
                      <a:pt x="49" y="39"/>
                      <a:pt x="49" y="39"/>
                      <a:pt x="49" y="38"/>
                    </a:cubicBezTo>
                    <a:cubicBezTo>
                      <a:pt x="47" y="37"/>
                      <a:pt x="43" y="34"/>
                      <a:pt x="38" y="30"/>
                    </a:cubicBezTo>
                    <a:cubicBezTo>
                      <a:pt x="38" y="30"/>
                      <a:pt x="38" y="30"/>
                      <a:pt x="38" y="30"/>
                    </a:cubicBezTo>
                    <a:cubicBezTo>
                      <a:pt x="24" y="19"/>
                      <a:pt x="6" y="0"/>
                      <a:pt x="1" y="2"/>
                    </a:cubicBezTo>
                    <a:cubicBezTo>
                      <a:pt x="1" y="3"/>
                      <a:pt x="1" y="3"/>
                      <a:pt x="0" y="3"/>
                    </a:cubicBezTo>
                    <a:cubicBezTo>
                      <a:pt x="0" y="3"/>
                      <a:pt x="0" y="4"/>
                      <a:pt x="0" y="5"/>
                    </a:cubicBezTo>
                    <a:cubicBezTo>
                      <a:pt x="3" y="11"/>
                      <a:pt x="21" y="25"/>
                      <a:pt x="33" y="35"/>
                    </a:cubicBezTo>
                    <a:cubicBezTo>
                      <a:pt x="40" y="39"/>
                      <a:pt x="46" y="41"/>
                      <a:pt x="48" y="4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1" name="Freeform 400"/>
              <p:cNvSpPr>
                <a:spLocks/>
              </p:cNvSpPr>
              <p:nvPr/>
            </p:nvSpPr>
            <p:spPr bwMode="auto">
              <a:xfrm>
                <a:off x="4149725" y="3660775"/>
                <a:ext cx="57150" cy="230188"/>
              </a:xfrm>
              <a:custGeom>
                <a:avLst/>
                <a:gdLst/>
                <a:ahLst/>
                <a:cxnLst>
                  <a:cxn ang="0">
                    <a:pos x="4" y="61"/>
                  </a:cxn>
                  <a:cxn ang="0">
                    <a:pos x="6" y="61"/>
                  </a:cxn>
                  <a:cxn ang="0">
                    <a:pos x="6" y="51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13" y="2"/>
                  </a:cxn>
                  <a:cxn ang="0">
                    <a:pos x="12" y="1"/>
                  </a:cxn>
                  <a:cxn ang="0">
                    <a:pos x="0" y="42"/>
                  </a:cxn>
                  <a:cxn ang="0">
                    <a:pos x="0" y="43"/>
                  </a:cxn>
                  <a:cxn ang="0">
                    <a:pos x="4" y="61"/>
                  </a:cxn>
                </a:cxnLst>
                <a:rect l="0" t="0" r="r" b="b"/>
                <a:pathLst>
                  <a:path w="15" h="61">
                    <a:moveTo>
                      <a:pt x="4" y="61"/>
                    </a:moveTo>
                    <a:cubicBezTo>
                      <a:pt x="5" y="61"/>
                      <a:pt x="5" y="61"/>
                      <a:pt x="6" y="61"/>
                    </a:cubicBezTo>
                    <a:cubicBezTo>
                      <a:pt x="6" y="59"/>
                      <a:pt x="6" y="55"/>
                      <a:pt x="6" y="51"/>
                    </a:cubicBezTo>
                    <a:cubicBezTo>
                      <a:pt x="7" y="49"/>
                      <a:pt x="7" y="47"/>
                      <a:pt x="7" y="44"/>
                    </a:cubicBezTo>
                    <a:cubicBezTo>
                      <a:pt x="7" y="44"/>
                      <a:pt x="7" y="44"/>
                      <a:pt x="7" y="44"/>
                    </a:cubicBezTo>
                    <a:cubicBezTo>
                      <a:pt x="10" y="29"/>
                      <a:pt x="15" y="8"/>
                      <a:pt x="13" y="2"/>
                    </a:cubicBezTo>
                    <a:cubicBezTo>
                      <a:pt x="13" y="1"/>
                      <a:pt x="12" y="1"/>
                      <a:pt x="12" y="1"/>
                    </a:cubicBezTo>
                    <a:cubicBezTo>
                      <a:pt x="7" y="0"/>
                      <a:pt x="4" y="24"/>
                      <a:pt x="0" y="42"/>
                    </a:cubicBezTo>
                    <a:cubicBezTo>
                      <a:pt x="0" y="42"/>
                      <a:pt x="0" y="43"/>
                      <a:pt x="0" y="43"/>
                    </a:cubicBezTo>
                    <a:cubicBezTo>
                      <a:pt x="1" y="52"/>
                      <a:pt x="2" y="60"/>
                      <a:pt x="4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2" name="Freeform 401"/>
              <p:cNvSpPr>
                <a:spLocks/>
              </p:cNvSpPr>
              <p:nvPr/>
            </p:nvSpPr>
            <p:spPr bwMode="auto">
              <a:xfrm>
                <a:off x="4195763" y="3883025"/>
                <a:ext cx="55563" cy="539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" y="14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0" y="13"/>
                  </a:cxn>
                </a:cxnLst>
                <a:rect l="0" t="0" r="r" b="b"/>
                <a:pathLst>
                  <a:path w="15" h="14">
                    <a:moveTo>
                      <a:pt x="0" y="13"/>
                    </a:moveTo>
                    <a:cubicBezTo>
                      <a:pt x="0" y="13"/>
                      <a:pt x="1" y="14"/>
                      <a:pt x="1" y="14"/>
                    </a:cubicBezTo>
                    <a:cubicBezTo>
                      <a:pt x="7" y="9"/>
                      <a:pt x="11" y="4"/>
                      <a:pt x="15" y="0"/>
                    </a:cubicBezTo>
                    <a:cubicBezTo>
                      <a:pt x="14" y="0"/>
                      <a:pt x="14" y="0"/>
                      <a:pt x="13" y="0"/>
                    </a:cubicBezTo>
                    <a:cubicBezTo>
                      <a:pt x="6" y="6"/>
                      <a:pt x="0" y="11"/>
                      <a:pt x="0" y="13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3" name="Freeform 402"/>
              <p:cNvSpPr>
                <a:spLocks/>
              </p:cNvSpPr>
              <p:nvPr/>
            </p:nvSpPr>
            <p:spPr bwMode="auto">
              <a:xfrm>
                <a:off x="4116388" y="3978275"/>
                <a:ext cx="7938" cy="79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cubicBezTo>
                      <a:pt x="0" y="1"/>
                      <a:pt x="0" y="1"/>
                      <a:pt x="0" y="2"/>
                    </a:cubicBezTo>
                    <a:cubicBezTo>
                      <a:pt x="1" y="1"/>
                      <a:pt x="2" y="1"/>
                      <a:pt x="2" y="1"/>
                    </a:cubicBezTo>
                    <a:cubicBezTo>
                      <a:pt x="2" y="1"/>
                      <a:pt x="2" y="0"/>
                      <a:pt x="2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404" name="Freeform 403"/>
              <p:cNvSpPr>
                <a:spLocks/>
              </p:cNvSpPr>
              <p:nvPr/>
            </p:nvSpPr>
            <p:spPr bwMode="auto">
              <a:xfrm>
                <a:off x="3886200" y="3657600"/>
                <a:ext cx="463550" cy="358775"/>
              </a:xfrm>
              <a:custGeom>
                <a:avLst/>
                <a:gdLst/>
                <a:ahLst/>
                <a:cxnLst>
                  <a:cxn ang="0">
                    <a:pos x="80" y="61"/>
                  </a:cxn>
                  <a:cxn ang="0">
                    <a:pos x="76" y="62"/>
                  </a:cxn>
                  <a:cxn ang="0">
                    <a:pos x="74" y="62"/>
                  </a:cxn>
                  <a:cxn ang="0">
                    <a:pos x="70" y="44"/>
                  </a:cxn>
                  <a:cxn ang="0">
                    <a:pos x="70" y="44"/>
                  </a:cxn>
                  <a:cxn ang="0">
                    <a:pos x="63" y="1"/>
                  </a:cxn>
                  <a:cxn ang="0">
                    <a:pos x="62" y="44"/>
                  </a:cxn>
                  <a:cxn ang="0">
                    <a:pos x="62" y="57"/>
                  </a:cxn>
                  <a:cxn ang="0">
                    <a:pos x="61" y="61"/>
                  </a:cxn>
                  <a:cxn ang="0">
                    <a:pos x="60" y="63"/>
                  </a:cxn>
                  <a:cxn ang="0">
                    <a:pos x="45" y="58"/>
                  </a:cxn>
                  <a:cxn ang="0">
                    <a:pos x="45" y="58"/>
                  </a:cxn>
                  <a:cxn ang="0">
                    <a:pos x="2" y="42"/>
                  </a:cxn>
                  <a:cxn ang="0">
                    <a:pos x="40" y="64"/>
                  </a:cxn>
                  <a:cxn ang="0">
                    <a:pos x="51" y="70"/>
                  </a:cxn>
                  <a:cxn ang="0">
                    <a:pos x="54" y="72"/>
                  </a:cxn>
                  <a:cxn ang="0">
                    <a:pos x="54" y="72"/>
                  </a:cxn>
                  <a:cxn ang="0">
                    <a:pos x="55" y="74"/>
                  </a:cxn>
                  <a:cxn ang="0">
                    <a:pos x="42" y="87"/>
                  </a:cxn>
                  <a:cxn ang="0">
                    <a:pos x="42" y="87"/>
                  </a:cxn>
                  <a:cxn ang="0">
                    <a:pos x="31" y="95"/>
                  </a:cxn>
                  <a:cxn ang="0">
                    <a:pos x="33" y="95"/>
                  </a:cxn>
                  <a:cxn ang="0">
                    <a:pos x="51" y="90"/>
                  </a:cxn>
                  <a:cxn ang="0">
                    <a:pos x="58" y="86"/>
                  </a:cxn>
                  <a:cxn ang="0">
                    <a:pos x="61" y="85"/>
                  </a:cxn>
                  <a:cxn ang="0">
                    <a:pos x="61" y="85"/>
                  </a:cxn>
                  <a:cxn ang="0">
                    <a:pos x="63" y="85"/>
                  </a:cxn>
                  <a:cxn ang="0">
                    <a:pos x="63" y="86"/>
                  </a:cxn>
                  <a:cxn ang="0">
                    <a:pos x="83" y="74"/>
                  </a:cxn>
                  <a:cxn ang="0">
                    <a:pos x="82" y="73"/>
                  </a:cxn>
                  <a:cxn ang="0">
                    <a:pos x="95" y="60"/>
                  </a:cxn>
                  <a:cxn ang="0">
                    <a:pos x="95" y="60"/>
                  </a:cxn>
                  <a:cxn ang="0">
                    <a:pos x="99" y="58"/>
                  </a:cxn>
                  <a:cxn ang="0">
                    <a:pos x="110" y="45"/>
                  </a:cxn>
                  <a:cxn ang="0">
                    <a:pos x="123" y="33"/>
                  </a:cxn>
                  <a:cxn ang="0">
                    <a:pos x="89" y="55"/>
                  </a:cxn>
                  <a:cxn ang="0">
                    <a:pos x="80" y="61"/>
                  </a:cxn>
                </a:cxnLst>
                <a:rect l="0" t="0" r="r" b="b"/>
                <a:pathLst>
                  <a:path w="123" h="95">
                    <a:moveTo>
                      <a:pt x="80" y="61"/>
                    </a:moveTo>
                    <a:cubicBezTo>
                      <a:pt x="78" y="61"/>
                      <a:pt x="77" y="62"/>
                      <a:pt x="76" y="62"/>
                    </a:cubicBezTo>
                    <a:cubicBezTo>
                      <a:pt x="75" y="62"/>
                      <a:pt x="75" y="62"/>
                      <a:pt x="74" y="62"/>
                    </a:cubicBezTo>
                    <a:cubicBezTo>
                      <a:pt x="72" y="61"/>
                      <a:pt x="71" y="53"/>
                      <a:pt x="70" y="44"/>
                    </a:cubicBezTo>
                    <a:cubicBezTo>
                      <a:pt x="70" y="44"/>
                      <a:pt x="70" y="44"/>
                      <a:pt x="70" y="44"/>
                    </a:cubicBezTo>
                    <a:cubicBezTo>
                      <a:pt x="68" y="26"/>
                      <a:pt x="68" y="0"/>
                      <a:pt x="63" y="1"/>
                    </a:cubicBezTo>
                    <a:cubicBezTo>
                      <a:pt x="58" y="1"/>
                      <a:pt x="61" y="26"/>
                      <a:pt x="62" y="44"/>
                    </a:cubicBezTo>
                    <a:cubicBezTo>
                      <a:pt x="62" y="49"/>
                      <a:pt x="62" y="53"/>
                      <a:pt x="62" y="57"/>
                    </a:cubicBezTo>
                    <a:cubicBezTo>
                      <a:pt x="62" y="58"/>
                      <a:pt x="62" y="60"/>
                      <a:pt x="61" y="61"/>
                    </a:cubicBezTo>
                    <a:cubicBezTo>
                      <a:pt x="61" y="62"/>
                      <a:pt x="61" y="62"/>
                      <a:pt x="60" y="63"/>
                    </a:cubicBezTo>
                    <a:cubicBezTo>
                      <a:pt x="58" y="64"/>
                      <a:pt x="52" y="62"/>
                      <a:pt x="45" y="58"/>
                    </a:cubicBezTo>
                    <a:cubicBezTo>
                      <a:pt x="45" y="58"/>
                      <a:pt x="45" y="58"/>
                      <a:pt x="45" y="58"/>
                    </a:cubicBezTo>
                    <a:cubicBezTo>
                      <a:pt x="29" y="51"/>
                      <a:pt x="4" y="37"/>
                      <a:pt x="2" y="42"/>
                    </a:cubicBezTo>
                    <a:cubicBezTo>
                      <a:pt x="0" y="47"/>
                      <a:pt x="24" y="56"/>
                      <a:pt x="40" y="64"/>
                    </a:cubicBezTo>
                    <a:cubicBezTo>
                      <a:pt x="44" y="66"/>
                      <a:pt x="48" y="68"/>
                      <a:pt x="51" y="70"/>
                    </a:cubicBezTo>
                    <a:cubicBezTo>
                      <a:pt x="52" y="71"/>
                      <a:pt x="53" y="72"/>
                      <a:pt x="54" y="72"/>
                    </a:cubicBezTo>
                    <a:cubicBezTo>
                      <a:pt x="54" y="72"/>
                      <a:pt x="54" y="72"/>
                      <a:pt x="54" y="72"/>
                    </a:cubicBezTo>
                    <a:cubicBezTo>
                      <a:pt x="54" y="73"/>
                      <a:pt x="55" y="73"/>
                      <a:pt x="55" y="74"/>
                    </a:cubicBezTo>
                    <a:cubicBezTo>
                      <a:pt x="55" y="77"/>
                      <a:pt x="49" y="81"/>
                      <a:pt x="42" y="87"/>
                    </a:cubicBezTo>
                    <a:cubicBezTo>
                      <a:pt x="42" y="87"/>
                      <a:pt x="42" y="87"/>
                      <a:pt x="42" y="87"/>
                    </a:cubicBezTo>
                    <a:cubicBezTo>
                      <a:pt x="39" y="89"/>
                      <a:pt x="35" y="92"/>
                      <a:pt x="31" y="95"/>
                    </a:cubicBezTo>
                    <a:cubicBezTo>
                      <a:pt x="31" y="95"/>
                      <a:pt x="32" y="95"/>
                      <a:pt x="33" y="95"/>
                    </a:cubicBezTo>
                    <a:cubicBezTo>
                      <a:pt x="40" y="93"/>
                      <a:pt x="46" y="92"/>
                      <a:pt x="51" y="90"/>
                    </a:cubicBezTo>
                    <a:cubicBezTo>
                      <a:pt x="54" y="89"/>
                      <a:pt x="56" y="87"/>
                      <a:pt x="58" y="86"/>
                    </a:cubicBezTo>
                    <a:cubicBezTo>
                      <a:pt x="59" y="86"/>
                      <a:pt x="60" y="85"/>
                      <a:pt x="61" y="85"/>
                    </a:cubicBezTo>
                    <a:cubicBezTo>
                      <a:pt x="61" y="85"/>
                      <a:pt x="61" y="85"/>
                      <a:pt x="61" y="85"/>
                    </a:cubicBezTo>
                    <a:cubicBezTo>
                      <a:pt x="62" y="85"/>
                      <a:pt x="63" y="85"/>
                      <a:pt x="63" y="85"/>
                    </a:cubicBezTo>
                    <a:cubicBezTo>
                      <a:pt x="63" y="85"/>
                      <a:pt x="63" y="86"/>
                      <a:pt x="63" y="86"/>
                    </a:cubicBezTo>
                    <a:cubicBezTo>
                      <a:pt x="72" y="82"/>
                      <a:pt x="78" y="78"/>
                      <a:pt x="83" y="74"/>
                    </a:cubicBezTo>
                    <a:cubicBezTo>
                      <a:pt x="83" y="74"/>
                      <a:pt x="82" y="73"/>
                      <a:pt x="82" y="73"/>
                    </a:cubicBezTo>
                    <a:cubicBezTo>
                      <a:pt x="82" y="71"/>
                      <a:pt x="88" y="66"/>
                      <a:pt x="95" y="60"/>
                    </a:cubicBezTo>
                    <a:cubicBezTo>
                      <a:pt x="95" y="60"/>
                      <a:pt x="95" y="60"/>
                      <a:pt x="95" y="60"/>
                    </a:cubicBezTo>
                    <a:cubicBezTo>
                      <a:pt x="96" y="59"/>
                      <a:pt x="97" y="59"/>
                      <a:pt x="99" y="58"/>
                    </a:cubicBezTo>
                    <a:cubicBezTo>
                      <a:pt x="102" y="53"/>
                      <a:pt x="106" y="49"/>
                      <a:pt x="110" y="45"/>
                    </a:cubicBezTo>
                    <a:cubicBezTo>
                      <a:pt x="113" y="42"/>
                      <a:pt x="118" y="38"/>
                      <a:pt x="123" y="33"/>
                    </a:cubicBezTo>
                    <a:cubicBezTo>
                      <a:pt x="114" y="37"/>
                      <a:pt x="100" y="48"/>
                      <a:pt x="89" y="55"/>
                    </a:cubicBezTo>
                    <a:cubicBezTo>
                      <a:pt x="85" y="58"/>
                      <a:pt x="82" y="59"/>
                      <a:pt x="80" y="6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0" name="Group 289"/>
            <p:cNvGrpSpPr/>
            <p:nvPr/>
          </p:nvGrpSpPr>
          <p:grpSpPr>
            <a:xfrm rot="1639090">
              <a:off x="7207991" y="711628"/>
              <a:ext cx="129953" cy="86636"/>
              <a:chOff x="3916363" y="1970088"/>
              <a:chExt cx="180975" cy="120650"/>
            </a:xfrm>
          </p:grpSpPr>
          <p:sp>
            <p:nvSpPr>
              <p:cNvPr id="373" name="Freeform 372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4" name="Freeform 373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5" name="Freeform 374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6" name="Freeform 375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1" name="Group 288"/>
            <p:cNvGrpSpPr/>
            <p:nvPr/>
          </p:nvGrpSpPr>
          <p:grpSpPr>
            <a:xfrm rot="1639090">
              <a:off x="6580582" y="684579"/>
              <a:ext cx="524374" cy="395561"/>
              <a:chOff x="3190875" y="2187575"/>
              <a:chExt cx="730250" cy="550863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9" name="Freeform 134"/>
              <p:cNvSpPr>
                <a:spLocks/>
              </p:cNvSpPr>
              <p:nvPr/>
            </p:nvSpPr>
            <p:spPr bwMode="auto">
              <a:xfrm>
                <a:off x="3521075" y="2343150"/>
                <a:ext cx="52388" cy="44450"/>
              </a:xfrm>
              <a:custGeom>
                <a:avLst/>
                <a:gdLst/>
                <a:ahLst/>
                <a:cxnLst>
                  <a:cxn ang="0">
                    <a:pos x="7" y="2"/>
                  </a:cxn>
                  <a:cxn ang="0">
                    <a:pos x="0" y="0"/>
                  </a:cxn>
                  <a:cxn ang="0">
                    <a:pos x="14" y="12"/>
                  </a:cxn>
                  <a:cxn ang="0">
                    <a:pos x="7" y="2"/>
                  </a:cxn>
                </a:cxnLst>
                <a:rect l="0" t="0" r="r" b="b"/>
                <a:pathLst>
                  <a:path w="14" h="12">
                    <a:moveTo>
                      <a:pt x="7" y="2"/>
                    </a:moveTo>
                    <a:cubicBezTo>
                      <a:pt x="5" y="1"/>
                      <a:pt x="2" y="0"/>
                      <a:pt x="0" y="0"/>
                    </a:cubicBezTo>
                    <a:cubicBezTo>
                      <a:pt x="4" y="4"/>
                      <a:pt x="9" y="8"/>
                      <a:pt x="14" y="12"/>
                    </a:cubicBezTo>
                    <a:cubicBezTo>
                      <a:pt x="12" y="9"/>
                      <a:pt x="9" y="5"/>
                      <a:pt x="7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0" name="Freeform 135"/>
              <p:cNvSpPr>
                <a:spLocks/>
              </p:cNvSpPr>
              <p:nvPr/>
            </p:nvSpPr>
            <p:spPr bwMode="auto">
              <a:xfrm>
                <a:off x="3413125" y="2327275"/>
                <a:ext cx="142875" cy="79375"/>
              </a:xfrm>
              <a:custGeom>
                <a:avLst/>
                <a:gdLst/>
                <a:ahLst/>
                <a:cxnLst>
                  <a:cxn ang="0">
                    <a:pos x="38" y="21"/>
                  </a:cxn>
                  <a:cxn ang="0">
                    <a:pos x="34" y="18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0" y="4"/>
                  </a:cxn>
                  <a:cxn ang="0">
                    <a:pos x="38" y="21"/>
                  </a:cxn>
                </a:cxnLst>
                <a:rect l="0" t="0" r="r" b="b"/>
                <a:pathLst>
                  <a:path w="38" h="21">
                    <a:moveTo>
                      <a:pt x="38" y="21"/>
                    </a:moveTo>
                    <a:cubicBezTo>
                      <a:pt x="36" y="20"/>
                      <a:pt x="35" y="19"/>
                      <a:pt x="34" y="18"/>
                    </a:cubicBezTo>
                    <a:cubicBezTo>
                      <a:pt x="27" y="12"/>
                      <a:pt x="19" y="6"/>
                      <a:pt x="13" y="0"/>
                    </a:cubicBezTo>
                    <a:cubicBezTo>
                      <a:pt x="12" y="0"/>
                      <a:pt x="10" y="0"/>
                      <a:pt x="9" y="0"/>
                    </a:cubicBezTo>
                    <a:cubicBezTo>
                      <a:pt x="5" y="0"/>
                      <a:pt x="2" y="2"/>
                      <a:pt x="0" y="4"/>
                    </a:cubicBezTo>
                    <a:cubicBezTo>
                      <a:pt x="9" y="6"/>
                      <a:pt x="25" y="16"/>
                      <a:pt x="38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1" name="Freeform 136"/>
              <p:cNvSpPr>
                <a:spLocks/>
              </p:cNvSpPr>
              <p:nvPr/>
            </p:nvSpPr>
            <p:spPr bwMode="auto">
              <a:xfrm>
                <a:off x="3556000" y="2535238"/>
                <a:ext cx="11113" cy="6350"/>
              </a:xfrm>
              <a:custGeom>
                <a:avLst/>
                <a:gdLst/>
                <a:ahLst/>
                <a:cxnLst>
                  <a:cxn ang="0">
                    <a:pos x="3" y="0"/>
                  </a:cxn>
                  <a:cxn ang="0">
                    <a:pos x="0" y="2"/>
                  </a:cxn>
                  <a:cxn ang="0">
                    <a:pos x="3" y="0"/>
                  </a:cxn>
                </a:cxnLst>
                <a:rect l="0" t="0" r="r" b="b"/>
                <a:pathLst>
                  <a:path w="3" h="2">
                    <a:moveTo>
                      <a:pt x="3" y="0"/>
                    </a:moveTo>
                    <a:cubicBezTo>
                      <a:pt x="2" y="0"/>
                      <a:pt x="1" y="1"/>
                      <a:pt x="0" y="2"/>
                    </a:cubicBezTo>
                    <a:cubicBezTo>
                      <a:pt x="1" y="1"/>
                      <a:pt x="2" y="0"/>
                      <a:pt x="3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2" name="Freeform 137"/>
              <p:cNvSpPr>
                <a:spLocks/>
              </p:cNvSpPr>
              <p:nvPr/>
            </p:nvSpPr>
            <p:spPr bwMode="auto">
              <a:xfrm>
                <a:off x="3416300" y="2516188"/>
                <a:ext cx="128588" cy="49213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3" y="12"/>
                  </a:cxn>
                  <a:cxn ang="0">
                    <a:pos x="18" y="11"/>
                  </a:cxn>
                  <a:cxn ang="0">
                    <a:pos x="34" y="0"/>
                  </a:cxn>
                  <a:cxn ang="0">
                    <a:pos x="0" y="12"/>
                  </a:cxn>
                </a:cxnLst>
                <a:rect l="0" t="0" r="r" b="b"/>
                <a:pathLst>
                  <a:path w="34" h="13">
                    <a:moveTo>
                      <a:pt x="0" y="12"/>
                    </a:moveTo>
                    <a:cubicBezTo>
                      <a:pt x="1" y="12"/>
                      <a:pt x="2" y="12"/>
                      <a:pt x="3" y="12"/>
                    </a:cubicBezTo>
                    <a:cubicBezTo>
                      <a:pt x="9" y="13"/>
                      <a:pt x="16" y="11"/>
                      <a:pt x="18" y="11"/>
                    </a:cubicBezTo>
                    <a:cubicBezTo>
                      <a:pt x="23" y="7"/>
                      <a:pt x="29" y="3"/>
                      <a:pt x="34" y="0"/>
                    </a:cubicBezTo>
                    <a:cubicBezTo>
                      <a:pt x="22" y="4"/>
                      <a:pt x="8" y="9"/>
                      <a:pt x="0" y="1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3" name="Freeform 138"/>
              <p:cNvSpPr>
                <a:spLocks/>
              </p:cNvSpPr>
              <p:nvPr/>
            </p:nvSpPr>
            <p:spPr bwMode="auto">
              <a:xfrm>
                <a:off x="3578225" y="2338388"/>
                <a:ext cx="19050" cy="34925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2"/>
                  </a:cxn>
                  <a:cxn ang="0">
                    <a:pos x="5" y="9"/>
                  </a:cxn>
                  <a:cxn ang="0">
                    <a:pos x="2" y="1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0" y="0"/>
                      <a:pt x="0" y="1"/>
                      <a:pt x="0" y="2"/>
                    </a:cubicBezTo>
                    <a:cubicBezTo>
                      <a:pt x="2" y="4"/>
                      <a:pt x="3" y="7"/>
                      <a:pt x="5" y="9"/>
                    </a:cubicBezTo>
                    <a:cubicBezTo>
                      <a:pt x="4" y="6"/>
                      <a:pt x="3" y="4"/>
                      <a:pt x="2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4" name="Freeform 139"/>
              <p:cNvSpPr>
                <a:spLocks/>
              </p:cNvSpPr>
              <p:nvPr/>
            </p:nvSpPr>
            <p:spPr bwMode="auto">
              <a:xfrm>
                <a:off x="3190875" y="2365375"/>
                <a:ext cx="346075" cy="200025"/>
              </a:xfrm>
              <a:custGeom>
                <a:avLst/>
                <a:gdLst/>
                <a:ahLst/>
                <a:cxnLst>
                  <a:cxn ang="0">
                    <a:pos x="8" y="33"/>
                  </a:cxn>
                  <a:cxn ang="0">
                    <a:pos x="20" y="44"/>
                  </a:cxn>
                  <a:cxn ang="0">
                    <a:pos x="41" y="49"/>
                  </a:cxn>
                  <a:cxn ang="0">
                    <a:pos x="50" y="46"/>
                  </a:cxn>
                  <a:cxn ang="0">
                    <a:pos x="53" y="48"/>
                  </a:cxn>
                  <a:cxn ang="0">
                    <a:pos x="91" y="32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3"/>
                  </a:cxn>
                  <a:cxn ang="0">
                    <a:pos x="48" y="32"/>
                  </a:cxn>
                  <a:cxn ang="0">
                    <a:pos x="33" y="33"/>
                  </a:cxn>
                  <a:cxn ang="0">
                    <a:pos x="2" y="26"/>
                  </a:cxn>
                  <a:cxn ang="0">
                    <a:pos x="37" y="31"/>
                  </a:cxn>
                  <a:cxn ang="0">
                    <a:pos x="68" y="25"/>
                  </a:cxn>
                  <a:cxn ang="0">
                    <a:pos x="82" y="23"/>
                  </a:cxn>
                  <a:cxn ang="0">
                    <a:pos x="48" y="14"/>
                  </a:cxn>
                  <a:cxn ang="0">
                    <a:pos x="92" y="17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1" y="5"/>
                  </a:cxn>
                  <a:cxn ang="0">
                    <a:pos x="32" y="7"/>
                  </a:cxn>
                  <a:cxn ang="0">
                    <a:pos x="16" y="16"/>
                  </a:cxn>
                  <a:cxn ang="0">
                    <a:pos x="4" y="23"/>
                  </a:cxn>
                  <a:cxn ang="0">
                    <a:pos x="0" y="24"/>
                  </a:cxn>
                  <a:cxn ang="0">
                    <a:pos x="3" y="31"/>
                  </a:cxn>
                  <a:cxn ang="0">
                    <a:pos x="8" y="33"/>
                  </a:cxn>
                </a:cxnLst>
                <a:rect l="0" t="0" r="r" b="b"/>
                <a:pathLst>
                  <a:path w="92" h="53">
                    <a:moveTo>
                      <a:pt x="8" y="33"/>
                    </a:moveTo>
                    <a:cubicBezTo>
                      <a:pt x="14" y="34"/>
                      <a:pt x="18" y="42"/>
                      <a:pt x="20" y="44"/>
                    </a:cubicBezTo>
                    <a:cubicBezTo>
                      <a:pt x="27" y="53"/>
                      <a:pt x="41" y="49"/>
                      <a:pt x="41" y="49"/>
                    </a:cubicBezTo>
                    <a:cubicBezTo>
                      <a:pt x="50" y="46"/>
                      <a:pt x="50" y="46"/>
                      <a:pt x="50" y="46"/>
                    </a:cubicBezTo>
                    <a:cubicBezTo>
                      <a:pt x="50" y="46"/>
                      <a:pt x="51" y="47"/>
                      <a:pt x="53" y="48"/>
                    </a:cubicBezTo>
                    <a:cubicBezTo>
                      <a:pt x="58" y="44"/>
                      <a:pt x="77" y="38"/>
                      <a:pt x="91" y="32"/>
                    </a:cubicBezTo>
                    <a:cubicBezTo>
                      <a:pt x="73" y="34"/>
                      <a:pt x="48" y="37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3"/>
                      <a:pt x="48" y="33"/>
                      <a:pt x="48" y="33"/>
                    </a:cubicBezTo>
                    <a:cubicBezTo>
                      <a:pt x="48" y="32"/>
                      <a:pt x="48" y="32"/>
                      <a:pt x="48" y="32"/>
                    </a:cubicBezTo>
                    <a:cubicBezTo>
                      <a:pt x="42" y="33"/>
                      <a:pt x="36" y="34"/>
                      <a:pt x="33" y="33"/>
                    </a:cubicBezTo>
                    <a:cubicBezTo>
                      <a:pt x="25" y="31"/>
                      <a:pt x="2" y="26"/>
                      <a:pt x="2" y="26"/>
                    </a:cubicBezTo>
                    <a:cubicBezTo>
                      <a:pt x="2" y="26"/>
                      <a:pt x="34" y="32"/>
                      <a:pt x="37" y="31"/>
                    </a:cubicBezTo>
                    <a:cubicBezTo>
                      <a:pt x="41" y="31"/>
                      <a:pt x="65" y="25"/>
                      <a:pt x="68" y="25"/>
                    </a:cubicBezTo>
                    <a:cubicBezTo>
                      <a:pt x="70" y="25"/>
                      <a:pt x="76" y="24"/>
                      <a:pt x="82" y="23"/>
                    </a:cubicBezTo>
                    <a:cubicBezTo>
                      <a:pt x="66" y="20"/>
                      <a:pt x="48" y="18"/>
                      <a:pt x="48" y="14"/>
                    </a:cubicBezTo>
                    <a:cubicBezTo>
                      <a:pt x="49" y="9"/>
                      <a:pt x="74" y="14"/>
                      <a:pt x="92" y="17"/>
                    </a:cubicBezTo>
                    <a:cubicBezTo>
                      <a:pt x="80" y="11"/>
                      <a:pt x="64" y="5"/>
                      <a:pt x="57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57" y="4"/>
                      <a:pt x="57" y="4"/>
                      <a:pt x="51" y="5"/>
                    </a:cubicBezTo>
                    <a:cubicBezTo>
                      <a:pt x="44" y="6"/>
                      <a:pt x="38" y="5"/>
                      <a:pt x="32" y="7"/>
                    </a:cubicBezTo>
                    <a:cubicBezTo>
                      <a:pt x="26" y="8"/>
                      <a:pt x="21" y="15"/>
                      <a:pt x="16" y="16"/>
                    </a:cubicBezTo>
                    <a:cubicBezTo>
                      <a:pt x="11" y="17"/>
                      <a:pt x="10" y="22"/>
                      <a:pt x="4" y="23"/>
                    </a:cubicBezTo>
                    <a:cubicBezTo>
                      <a:pt x="3" y="24"/>
                      <a:pt x="2" y="24"/>
                      <a:pt x="0" y="24"/>
                    </a:cubicBezTo>
                    <a:cubicBezTo>
                      <a:pt x="1" y="26"/>
                      <a:pt x="2" y="29"/>
                      <a:pt x="3" y="31"/>
                    </a:cubicBezTo>
                    <a:cubicBezTo>
                      <a:pt x="5" y="32"/>
                      <a:pt x="6" y="32"/>
                      <a:pt x="8" y="3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5" name="Freeform 140"/>
              <p:cNvSpPr>
                <a:spLocks/>
              </p:cNvSpPr>
              <p:nvPr/>
            </p:nvSpPr>
            <p:spPr bwMode="auto">
              <a:xfrm>
                <a:off x="3435350" y="2466975"/>
                <a:ext cx="14288" cy="15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4">
                    <a:moveTo>
                      <a:pt x="0" y="0"/>
                    </a:moveTo>
                    <a:cubicBezTo>
                      <a:pt x="1" y="0"/>
                      <a:pt x="3" y="0"/>
                      <a:pt x="4" y="0"/>
                    </a:cubicBezTo>
                    <a:cubicBezTo>
                      <a:pt x="3" y="0"/>
                      <a:pt x="2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6" name="Freeform 141"/>
              <p:cNvSpPr>
                <a:spLocks/>
              </p:cNvSpPr>
              <p:nvPr/>
            </p:nvSpPr>
            <p:spPr bwMode="auto">
              <a:xfrm>
                <a:off x="3460750" y="2455863"/>
                <a:ext cx="71438" cy="793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19" y="1"/>
                  </a:cxn>
                  <a:cxn ang="0">
                    <a:pos x="14" y="0"/>
                  </a:cxn>
                  <a:cxn ang="0">
                    <a:pos x="0" y="2"/>
                  </a:cxn>
                </a:cxnLst>
                <a:rect l="0" t="0" r="r" b="b"/>
                <a:pathLst>
                  <a:path w="19" h="2">
                    <a:moveTo>
                      <a:pt x="0" y="2"/>
                    </a:moveTo>
                    <a:cubicBezTo>
                      <a:pt x="6" y="2"/>
                      <a:pt x="13" y="1"/>
                      <a:pt x="19" y="1"/>
                    </a:cubicBezTo>
                    <a:cubicBezTo>
                      <a:pt x="17" y="0"/>
                      <a:pt x="16" y="0"/>
                      <a:pt x="14" y="0"/>
                    </a:cubicBezTo>
                    <a:cubicBezTo>
                      <a:pt x="9" y="1"/>
                      <a:pt x="4" y="2"/>
                      <a:pt x="0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7" name="Freeform 142"/>
              <p:cNvSpPr>
                <a:spLocks/>
              </p:cNvSpPr>
              <p:nvPr/>
            </p:nvSpPr>
            <p:spPr bwMode="auto">
              <a:xfrm>
                <a:off x="3197225" y="2451100"/>
                <a:ext cx="317500" cy="42863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64" y="4"/>
                  </a:cxn>
                  <a:cxn ang="0">
                    <a:pos x="67" y="4"/>
                  </a:cxn>
                  <a:cxn ang="0">
                    <a:pos x="70" y="3"/>
                  </a:cxn>
                  <a:cxn ang="0">
                    <a:pos x="84" y="1"/>
                  </a:cxn>
                  <a:cxn ang="0">
                    <a:pos x="80" y="0"/>
                  </a:cxn>
                  <a:cxn ang="0">
                    <a:pos x="66" y="2"/>
                  </a:cxn>
                  <a:cxn ang="0">
                    <a:pos x="35" y="8"/>
                  </a:cxn>
                  <a:cxn ang="0">
                    <a:pos x="0" y="3"/>
                  </a:cxn>
                  <a:cxn ang="0">
                    <a:pos x="31" y="10"/>
                  </a:cxn>
                  <a:cxn ang="0">
                    <a:pos x="46" y="9"/>
                  </a:cxn>
                  <a:cxn ang="0">
                    <a:pos x="63" y="4"/>
                  </a:cxn>
                </a:cxnLst>
                <a:rect l="0" t="0" r="r" b="b"/>
                <a:pathLst>
                  <a:path w="84" h="11">
                    <a:moveTo>
                      <a:pt x="63" y="4"/>
                    </a:moveTo>
                    <a:cubicBezTo>
                      <a:pt x="64" y="4"/>
                      <a:pt x="64" y="4"/>
                      <a:pt x="64" y="4"/>
                    </a:cubicBezTo>
                    <a:cubicBezTo>
                      <a:pt x="65" y="4"/>
                      <a:pt x="66" y="4"/>
                      <a:pt x="67" y="4"/>
                    </a:cubicBezTo>
                    <a:cubicBezTo>
                      <a:pt x="68" y="4"/>
                      <a:pt x="69" y="3"/>
                      <a:pt x="70" y="3"/>
                    </a:cubicBezTo>
                    <a:cubicBezTo>
                      <a:pt x="74" y="3"/>
                      <a:pt x="79" y="2"/>
                      <a:pt x="84" y="1"/>
                    </a:cubicBezTo>
                    <a:cubicBezTo>
                      <a:pt x="83" y="0"/>
                      <a:pt x="82" y="0"/>
                      <a:pt x="80" y="0"/>
                    </a:cubicBezTo>
                    <a:cubicBezTo>
                      <a:pt x="74" y="1"/>
                      <a:pt x="68" y="2"/>
                      <a:pt x="66" y="2"/>
                    </a:cubicBezTo>
                    <a:cubicBezTo>
                      <a:pt x="63" y="2"/>
                      <a:pt x="39" y="8"/>
                      <a:pt x="35" y="8"/>
                    </a:cubicBezTo>
                    <a:cubicBezTo>
                      <a:pt x="32" y="9"/>
                      <a:pt x="0" y="3"/>
                      <a:pt x="0" y="3"/>
                    </a:cubicBezTo>
                    <a:cubicBezTo>
                      <a:pt x="0" y="3"/>
                      <a:pt x="23" y="8"/>
                      <a:pt x="31" y="10"/>
                    </a:cubicBezTo>
                    <a:cubicBezTo>
                      <a:pt x="34" y="11"/>
                      <a:pt x="40" y="10"/>
                      <a:pt x="46" y="9"/>
                    </a:cubicBezTo>
                    <a:cubicBezTo>
                      <a:pt x="47" y="6"/>
                      <a:pt x="54" y="5"/>
                      <a:pt x="63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8" name="Freeform 337"/>
              <p:cNvSpPr>
                <a:spLocks/>
              </p:cNvSpPr>
              <p:nvPr/>
            </p:nvSpPr>
            <p:spPr bwMode="auto">
              <a:xfrm>
                <a:off x="3709988" y="2470150"/>
                <a:ext cx="206375" cy="60325"/>
              </a:xfrm>
              <a:custGeom>
                <a:avLst/>
                <a:gdLst/>
                <a:ahLst/>
                <a:cxnLst>
                  <a:cxn ang="0">
                    <a:pos x="11" y="8"/>
                  </a:cxn>
                  <a:cxn ang="0">
                    <a:pos x="54" y="11"/>
                  </a:cxn>
                  <a:cxn ang="0">
                    <a:pos x="12" y="0"/>
                  </a:cxn>
                  <a:cxn ang="0">
                    <a:pos x="0" y="2"/>
                  </a:cxn>
                  <a:cxn ang="0">
                    <a:pos x="11" y="8"/>
                  </a:cxn>
                </a:cxnLst>
                <a:rect l="0" t="0" r="r" b="b"/>
                <a:pathLst>
                  <a:path w="55" h="16">
                    <a:moveTo>
                      <a:pt x="11" y="8"/>
                    </a:moveTo>
                    <a:cubicBezTo>
                      <a:pt x="29" y="11"/>
                      <a:pt x="53" y="16"/>
                      <a:pt x="54" y="11"/>
                    </a:cubicBezTo>
                    <a:cubicBezTo>
                      <a:pt x="55" y="6"/>
                      <a:pt x="30" y="4"/>
                      <a:pt x="12" y="0"/>
                    </a:cubicBezTo>
                    <a:cubicBezTo>
                      <a:pt x="7" y="1"/>
                      <a:pt x="3" y="1"/>
                      <a:pt x="0" y="2"/>
                    </a:cubicBezTo>
                    <a:cubicBezTo>
                      <a:pt x="3" y="4"/>
                      <a:pt x="7" y="6"/>
                      <a:pt x="11" y="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39" name="Freeform 338"/>
              <p:cNvSpPr>
                <a:spLocks/>
              </p:cNvSpPr>
              <p:nvPr/>
            </p:nvSpPr>
            <p:spPr bwMode="auto">
              <a:xfrm>
                <a:off x="3449638" y="2511425"/>
                <a:ext cx="150813" cy="174625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4" y="43"/>
                  </a:cxn>
                  <a:cxn ang="0">
                    <a:pos x="36" y="12"/>
                  </a:cxn>
                  <a:cxn ang="0">
                    <a:pos x="40" y="0"/>
                  </a:cxn>
                  <a:cxn ang="0">
                    <a:pos x="31" y="6"/>
                  </a:cxn>
                </a:cxnLst>
                <a:rect l="0" t="0" r="r" b="b"/>
                <a:pathLst>
                  <a:path w="40" h="46">
                    <a:moveTo>
                      <a:pt x="31" y="6"/>
                    </a:moveTo>
                    <a:cubicBezTo>
                      <a:pt x="20" y="20"/>
                      <a:pt x="0" y="40"/>
                      <a:pt x="4" y="43"/>
                    </a:cubicBezTo>
                    <a:cubicBezTo>
                      <a:pt x="8" y="46"/>
                      <a:pt x="23" y="26"/>
                      <a:pt x="36" y="12"/>
                    </a:cubicBezTo>
                    <a:cubicBezTo>
                      <a:pt x="38" y="8"/>
                      <a:pt x="40" y="3"/>
                      <a:pt x="40" y="0"/>
                    </a:cubicBezTo>
                    <a:cubicBezTo>
                      <a:pt x="38" y="1"/>
                      <a:pt x="35" y="3"/>
                      <a:pt x="31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0" name="Freeform 339"/>
              <p:cNvSpPr>
                <a:spLocks/>
              </p:cNvSpPr>
              <p:nvPr/>
            </p:nvSpPr>
            <p:spPr bwMode="auto">
              <a:xfrm>
                <a:off x="3668713" y="2527300"/>
                <a:ext cx="85725" cy="206375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18" y="53"/>
                  </a:cxn>
                  <a:cxn ang="0">
                    <a:pos x="6" y="8"/>
                  </a:cxn>
                  <a:cxn ang="0">
                    <a:pos x="0" y="0"/>
                  </a:cxn>
                  <a:cxn ang="0">
                    <a:pos x="0" y="13"/>
                  </a:cxn>
                </a:cxnLst>
                <a:rect l="0" t="0" r="r" b="b"/>
                <a:pathLst>
                  <a:path w="23" h="55">
                    <a:moveTo>
                      <a:pt x="0" y="13"/>
                    </a:moveTo>
                    <a:cubicBezTo>
                      <a:pt x="6" y="30"/>
                      <a:pt x="13" y="55"/>
                      <a:pt x="18" y="53"/>
                    </a:cubicBezTo>
                    <a:cubicBezTo>
                      <a:pt x="23" y="51"/>
                      <a:pt x="12" y="25"/>
                      <a:pt x="6" y="8"/>
                    </a:cubicBezTo>
                    <a:cubicBezTo>
                      <a:pt x="4" y="5"/>
                      <a:pt x="2" y="2"/>
                      <a:pt x="0" y="0"/>
                    </a:cubicBezTo>
                    <a:cubicBezTo>
                      <a:pt x="0" y="4"/>
                      <a:pt x="0" y="8"/>
                      <a:pt x="0" y="1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1" name="Freeform 340"/>
              <p:cNvSpPr>
                <a:spLocks/>
              </p:cNvSpPr>
              <p:nvPr/>
            </p:nvSpPr>
            <p:spPr bwMode="auto">
              <a:xfrm>
                <a:off x="3683000" y="2241550"/>
                <a:ext cx="153988" cy="173038"/>
              </a:xfrm>
              <a:custGeom>
                <a:avLst/>
                <a:gdLst/>
                <a:ahLst/>
                <a:cxnLst>
                  <a:cxn ang="0">
                    <a:pos x="9" y="41"/>
                  </a:cxn>
                  <a:cxn ang="0">
                    <a:pos x="37" y="4"/>
                  </a:cxn>
                  <a:cxn ang="0">
                    <a:pos x="5" y="34"/>
                  </a:cxn>
                  <a:cxn ang="0">
                    <a:pos x="0" y="46"/>
                  </a:cxn>
                  <a:cxn ang="0">
                    <a:pos x="9" y="41"/>
                  </a:cxn>
                </a:cxnLst>
                <a:rect l="0" t="0" r="r" b="b"/>
                <a:pathLst>
                  <a:path w="41" h="46">
                    <a:moveTo>
                      <a:pt x="9" y="41"/>
                    </a:moveTo>
                    <a:cubicBezTo>
                      <a:pt x="21" y="27"/>
                      <a:pt x="41" y="7"/>
                      <a:pt x="37" y="4"/>
                    </a:cubicBezTo>
                    <a:cubicBezTo>
                      <a:pt x="33" y="0"/>
                      <a:pt x="17" y="21"/>
                      <a:pt x="5" y="34"/>
                    </a:cubicBezTo>
                    <a:cubicBezTo>
                      <a:pt x="3" y="39"/>
                      <a:pt x="1" y="43"/>
                      <a:pt x="0" y="46"/>
                    </a:cubicBezTo>
                    <a:cubicBezTo>
                      <a:pt x="3" y="45"/>
                      <a:pt x="6" y="43"/>
                      <a:pt x="9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2" name="Freeform 341"/>
              <p:cNvSpPr>
                <a:spLocks/>
              </p:cNvSpPr>
              <p:nvPr/>
            </p:nvSpPr>
            <p:spPr bwMode="auto">
              <a:xfrm>
                <a:off x="3370263" y="2398713"/>
                <a:ext cx="207963" cy="60325"/>
              </a:xfrm>
              <a:custGeom>
                <a:avLst/>
                <a:gdLst/>
                <a:ahLst/>
                <a:cxnLst>
                  <a:cxn ang="0">
                    <a:pos x="43" y="16"/>
                  </a:cxn>
                  <a:cxn ang="0">
                    <a:pos x="55" y="14"/>
                  </a:cxn>
                  <a:cxn ang="0">
                    <a:pos x="44" y="8"/>
                  </a:cxn>
                  <a:cxn ang="0">
                    <a:pos x="0" y="5"/>
                  </a:cxn>
                  <a:cxn ang="0">
                    <a:pos x="34" y="14"/>
                  </a:cxn>
                  <a:cxn ang="0">
                    <a:pos x="38" y="15"/>
                  </a:cxn>
                  <a:cxn ang="0">
                    <a:pos x="43" y="16"/>
                  </a:cxn>
                </a:cxnLst>
                <a:rect l="0" t="0" r="r" b="b"/>
                <a:pathLst>
                  <a:path w="55" h="16">
                    <a:moveTo>
                      <a:pt x="43" y="16"/>
                    </a:moveTo>
                    <a:cubicBezTo>
                      <a:pt x="47" y="15"/>
                      <a:pt x="51" y="14"/>
                      <a:pt x="55" y="14"/>
                    </a:cubicBezTo>
                    <a:cubicBezTo>
                      <a:pt x="52" y="12"/>
                      <a:pt x="48" y="10"/>
                      <a:pt x="44" y="8"/>
                    </a:cubicBezTo>
                    <a:cubicBezTo>
                      <a:pt x="26" y="5"/>
                      <a:pt x="1" y="0"/>
                      <a:pt x="0" y="5"/>
                    </a:cubicBezTo>
                    <a:cubicBezTo>
                      <a:pt x="0" y="9"/>
                      <a:pt x="18" y="11"/>
                      <a:pt x="34" y="14"/>
                    </a:cubicBezTo>
                    <a:cubicBezTo>
                      <a:pt x="36" y="14"/>
                      <a:pt x="37" y="14"/>
                      <a:pt x="38" y="15"/>
                    </a:cubicBezTo>
                    <a:cubicBezTo>
                      <a:pt x="40" y="15"/>
                      <a:pt x="41" y="15"/>
                      <a:pt x="43" y="1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3" name="Freeform 342"/>
              <p:cNvSpPr>
                <a:spLocks/>
              </p:cNvSpPr>
              <p:nvPr/>
            </p:nvSpPr>
            <p:spPr bwMode="auto">
              <a:xfrm>
                <a:off x="3532188" y="2195513"/>
                <a:ext cx="87313" cy="203200"/>
              </a:xfrm>
              <a:custGeom>
                <a:avLst/>
                <a:gdLst/>
                <a:ahLst/>
                <a:cxnLst>
                  <a:cxn ang="0">
                    <a:pos x="17" y="47"/>
                  </a:cxn>
                  <a:cxn ang="0">
                    <a:pos x="23" y="54"/>
                  </a:cxn>
                  <a:cxn ang="0">
                    <a:pos x="23" y="42"/>
                  </a:cxn>
                  <a:cxn ang="0">
                    <a:pos x="4" y="2"/>
                  </a:cxn>
                  <a:cxn ang="0">
                    <a:pos x="14" y="39"/>
                  </a:cxn>
                  <a:cxn ang="0">
                    <a:pos x="17" y="47"/>
                  </a:cxn>
                </a:cxnLst>
                <a:rect l="0" t="0" r="r" b="b"/>
                <a:pathLst>
                  <a:path w="23" h="54">
                    <a:moveTo>
                      <a:pt x="17" y="47"/>
                    </a:moveTo>
                    <a:cubicBezTo>
                      <a:pt x="19" y="50"/>
                      <a:pt x="21" y="52"/>
                      <a:pt x="23" y="54"/>
                    </a:cubicBezTo>
                    <a:cubicBezTo>
                      <a:pt x="23" y="51"/>
                      <a:pt x="23" y="47"/>
                      <a:pt x="23" y="42"/>
                    </a:cubicBezTo>
                    <a:cubicBezTo>
                      <a:pt x="16" y="25"/>
                      <a:pt x="9" y="0"/>
                      <a:pt x="4" y="2"/>
                    </a:cubicBezTo>
                    <a:cubicBezTo>
                      <a:pt x="0" y="4"/>
                      <a:pt x="8" y="23"/>
                      <a:pt x="14" y="39"/>
                    </a:cubicBezTo>
                    <a:cubicBezTo>
                      <a:pt x="15" y="42"/>
                      <a:pt x="16" y="44"/>
                      <a:pt x="17" y="4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4" name="Freeform 343"/>
              <p:cNvSpPr>
                <a:spLocks/>
              </p:cNvSpPr>
              <p:nvPr/>
            </p:nvSpPr>
            <p:spPr bwMode="auto">
              <a:xfrm>
                <a:off x="3525838" y="2689225"/>
                <a:ext cx="25400" cy="2698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7" y="0"/>
                  </a:cxn>
                  <a:cxn ang="0">
                    <a:pos x="0" y="6"/>
                  </a:cxn>
                </a:cxnLst>
                <a:rect l="0" t="0" r="r" b="b"/>
                <a:pathLst>
                  <a:path w="7" h="7">
                    <a:moveTo>
                      <a:pt x="0" y="6"/>
                    </a:moveTo>
                    <a:cubicBezTo>
                      <a:pt x="0" y="6"/>
                      <a:pt x="0" y="6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2" y="7"/>
                      <a:pt x="4" y="4"/>
                      <a:pt x="7" y="0"/>
                    </a:cubicBezTo>
                    <a:cubicBezTo>
                      <a:pt x="4" y="4"/>
                      <a:pt x="2" y="7"/>
                      <a:pt x="0" y="6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5" name="Freeform 344"/>
              <p:cNvSpPr>
                <a:spLocks/>
              </p:cNvSpPr>
              <p:nvPr/>
            </p:nvSpPr>
            <p:spPr bwMode="auto">
              <a:xfrm>
                <a:off x="3487738" y="2259013"/>
                <a:ext cx="7938" cy="15875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0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1"/>
                      <a:pt x="0" y="0"/>
                    </a:cubicBezTo>
                    <a:cubicBezTo>
                      <a:pt x="1" y="1"/>
                      <a:pt x="1" y="3"/>
                      <a:pt x="2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6" name="Freeform 345"/>
              <p:cNvSpPr>
                <a:spLocks/>
              </p:cNvSpPr>
              <p:nvPr/>
            </p:nvSpPr>
            <p:spPr bwMode="auto">
              <a:xfrm>
                <a:off x="3735388" y="2228850"/>
                <a:ext cx="7938" cy="12700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2" y="0"/>
                  </a:cxn>
                  <a:cxn ang="0">
                    <a:pos x="0" y="3"/>
                  </a:cxn>
                </a:cxnLst>
                <a:rect l="0" t="0" r="r" b="b"/>
                <a:pathLst>
                  <a:path w="2" h="3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1" y="1"/>
                      <a:pt x="0" y="2"/>
                      <a:pt x="0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7" name="Freeform 346"/>
              <p:cNvSpPr>
                <a:spLocks/>
              </p:cNvSpPr>
              <p:nvPr/>
            </p:nvSpPr>
            <p:spPr bwMode="auto">
              <a:xfrm>
                <a:off x="3484563" y="2247900"/>
                <a:ext cx="1588" cy="4763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1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8" name="Freeform 347"/>
              <p:cNvSpPr>
                <a:spLocks/>
              </p:cNvSpPr>
              <p:nvPr/>
            </p:nvSpPr>
            <p:spPr bwMode="auto">
              <a:xfrm>
                <a:off x="3751263" y="2428875"/>
                <a:ext cx="153988" cy="11113"/>
              </a:xfrm>
              <a:custGeom>
                <a:avLst/>
                <a:gdLst/>
                <a:ahLst/>
                <a:cxnLst>
                  <a:cxn ang="0">
                    <a:pos x="41" y="1"/>
                  </a:cxn>
                  <a:cxn ang="0">
                    <a:pos x="0" y="3"/>
                  </a:cxn>
                  <a:cxn ang="0">
                    <a:pos x="0" y="3"/>
                  </a:cxn>
                  <a:cxn ang="0">
                    <a:pos x="41" y="1"/>
                  </a:cxn>
                </a:cxnLst>
                <a:rect l="0" t="0" r="r" b="b"/>
                <a:pathLst>
                  <a:path w="41" h="3">
                    <a:moveTo>
                      <a:pt x="41" y="1"/>
                    </a:moveTo>
                    <a:cubicBezTo>
                      <a:pt x="34" y="0"/>
                      <a:pt x="15" y="2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5" y="2"/>
                      <a:pt x="34" y="0"/>
                      <a:pt x="4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49" name="Freeform 348"/>
              <p:cNvSpPr>
                <a:spLocks/>
              </p:cNvSpPr>
              <p:nvPr/>
            </p:nvSpPr>
            <p:spPr bwMode="auto">
              <a:xfrm>
                <a:off x="3717925" y="2255838"/>
                <a:ext cx="6350" cy="1587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0"/>
                  </a:cxn>
                  <a:cxn ang="0">
                    <a:pos x="0" y="4"/>
                  </a:cxn>
                </a:cxnLst>
                <a:rect l="0" t="0" r="r" b="b"/>
                <a:pathLst>
                  <a:path w="2" h="4">
                    <a:moveTo>
                      <a:pt x="0" y="4"/>
                    </a:moveTo>
                    <a:cubicBezTo>
                      <a:pt x="1" y="3"/>
                      <a:pt x="2" y="1"/>
                      <a:pt x="2" y="0"/>
                    </a:cubicBezTo>
                    <a:cubicBezTo>
                      <a:pt x="2" y="1"/>
                      <a:pt x="1" y="3"/>
                      <a:pt x="0" y="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0" name="Freeform 349"/>
              <p:cNvSpPr>
                <a:spLocks/>
              </p:cNvSpPr>
              <p:nvPr/>
            </p:nvSpPr>
            <p:spPr bwMode="auto">
              <a:xfrm>
                <a:off x="3675063" y="2271713"/>
                <a:ext cx="42863" cy="8572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23"/>
                  </a:cxn>
                  <a:cxn ang="0">
                    <a:pos x="0" y="23"/>
                  </a:cxn>
                  <a:cxn ang="0">
                    <a:pos x="11" y="0"/>
                  </a:cxn>
                </a:cxnLst>
                <a:rect l="0" t="0" r="r" b="b"/>
                <a:pathLst>
                  <a:path w="11" h="23">
                    <a:moveTo>
                      <a:pt x="11" y="0"/>
                    </a:moveTo>
                    <a:cubicBezTo>
                      <a:pt x="8" y="7"/>
                      <a:pt x="4" y="16"/>
                      <a:pt x="0" y="23"/>
                    </a:cubicBezTo>
                    <a:cubicBezTo>
                      <a:pt x="0" y="23"/>
                      <a:pt x="0" y="23"/>
                      <a:pt x="0" y="23"/>
                    </a:cubicBezTo>
                    <a:cubicBezTo>
                      <a:pt x="4" y="16"/>
                      <a:pt x="8" y="7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1" name="Freeform 350"/>
              <p:cNvSpPr>
                <a:spLocks/>
              </p:cNvSpPr>
              <p:nvPr/>
            </p:nvSpPr>
            <p:spPr bwMode="auto">
              <a:xfrm>
                <a:off x="3506788" y="2289175"/>
                <a:ext cx="7938" cy="11113"/>
              </a:xfrm>
              <a:custGeom>
                <a:avLst/>
                <a:gdLst/>
                <a:ahLst/>
                <a:cxnLst>
                  <a:cxn ang="0">
                    <a:pos x="2" y="3"/>
                  </a:cxn>
                  <a:cxn ang="0">
                    <a:pos x="0" y="0"/>
                  </a:cxn>
                  <a:cxn ang="0">
                    <a:pos x="2" y="3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1" y="2"/>
                      <a:pt x="0" y="1"/>
                      <a:pt x="0" y="0"/>
                    </a:cubicBezTo>
                    <a:cubicBezTo>
                      <a:pt x="0" y="1"/>
                      <a:pt x="1" y="2"/>
                      <a:pt x="2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2" name="Freeform 351"/>
              <p:cNvSpPr>
                <a:spLocks/>
              </p:cNvSpPr>
              <p:nvPr/>
            </p:nvSpPr>
            <p:spPr bwMode="auto">
              <a:xfrm>
                <a:off x="3367088" y="2451100"/>
                <a:ext cx="211138" cy="38100"/>
              </a:xfrm>
              <a:custGeom>
                <a:avLst/>
                <a:gdLst/>
                <a:ahLst/>
                <a:cxnLst>
                  <a:cxn ang="0">
                    <a:pos x="56" y="0"/>
                  </a:cxn>
                  <a:cxn ang="0">
                    <a:pos x="56" y="0"/>
                  </a:cxn>
                  <a:cxn ang="0">
                    <a:pos x="44" y="2"/>
                  </a:cxn>
                  <a:cxn ang="0">
                    <a:pos x="25" y="3"/>
                  </a:cxn>
                  <a:cxn ang="0">
                    <a:pos x="22" y="4"/>
                  </a:cxn>
                  <a:cxn ang="0">
                    <a:pos x="18" y="4"/>
                  </a:cxn>
                  <a:cxn ang="0">
                    <a:pos x="1" y="9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56" y="0"/>
                  </a:cxn>
                </a:cxnLst>
                <a:rect l="0" t="0" r="r" b="b"/>
                <a:pathLst>
                  <a:path w="56" h="10">
                    <a:moveTo>
                      <a:pt x="56" y="0"/>
                    </a:moveTo>
                    <a:cubicBezTo>
                      <a:pt x="56" y="0"/>
                      <a:pt x="56" y="0"/>
                      <a:pt x="56" y="0"/>
                    </a:cubicBezTo>
                    <a:cubicBezTo>
                      <a:pt x="52" y="0"/>
                      <a:pt x="48" y="1"/>
                      <a:pt x="44" y="2"/>
                    </a:cubicBezTo>
                    <a:cubicBezTo>
                      <a:pt x="38" y="2"/>
                      <a:pt x="31" y="3"/>
                      <a:pt x="25" y="3"/>
                    </a:cubicBezTo>
                    <a:cubicBezTo>
                      <a:pt x="24" y="3"/>
                      <a:pt x="23" y="4"/>
                      <a:pt x="22" y="4"/>
                    </a:cubicBezTo>
                    <a:cubicBezTo>
                      <a:pt x="21" y="4"/>
                      <a:pt x="19" y="4"/>
                      <a:pt x="18" y="4"/>
                    </a:cubicBezTo>
                    <a:cubicBezTo>
                      <a:pt x="9" y="5"/>
                      <a:pt x="2" y="6"/>
                      <a:pt x="1" y="9"/>
                    </a:cubicBezTo>
                    <a:cubicBezTo>
                      <a:pt x="1" y="9"/>
                      <a:pt x="1" y="9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0" y="3"/>
                      <a:pt x="40" y="3"/>
                      <a:pt x="56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3" name="Freeform 352"/>
              <p:cNvSpPr>
                <a:spLocks/>
              </p:cNvSpPr>
              <p:nvPr/>
            </p:nvSpPr>
            <p:spPr bwMode="auto">
              <a:xfrm>
                <a:off x="3532188" y="2330450"/>
                <a:ext cx="41275" cy="57150"/>
              </a:xfrm>
              <a:custGeom>
                <a:avLst/>
                <a:gdLst/>
                <a:ahLst/>
                <a:cxnLst>
                  <a:cxn ang="0">
                    <a:pos x="11" y="15"/>
                  </a:cxn>
                  <a:cxn ang="0">
                    <a:pos x="0" y="0"/>
                  </a:cxn>
                  <a:cxn ang="0">
                    <a:pos x="4" y="5"/>
                  </a:cxn>
                  <a:cxn ang="0">
                    <a:pos x="11" y="15"/>
                  </a:cxn>
                </a:cxnLst>
                <a:rect l="0" t="0" r="r" b="b"/>
                <a:pathLst>
                  <a:path w="11" h="15">
                    <a:moveTo>
                      <a:pt x="11" y="15"/>
                    </a:moveTo>
                    <a:cubicBezTo>
                      <a:pt x="8" y="10"/>
                      <a:pt x="4" y="5"/>
                      <a:pt x="0" y="0"/>
                    </a:cubicBezTo>
                    <a:cubicBezTo>
                      <a:pt x="2" y="2"/>
                      <a:pt x="3" y="3"/>
                      <a:pt x="4" y="5"/>
                    </a:cubicBezTo>
                    <a:cubicBezTo>
                      <a:pt x="6" y="8"/>
                      <a:pt x="9" y="12"/>
                      <a:pt x="11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4" name="Freeform 353"/>
              <p:cNvSpPr>
                <a:spLocks/>
              </p:cNvSpPr>
              <p:nvPr/>
            </p:nvSpPr>
            <p:spPr bwMode="auto">
              <a:xfrm>
                <a:off x="3586163" y="2511425"/>
                <a:ext cx="14288" cy="49213"/>
              </a:xfrm>
              <a:custGeom>
                <a:avLst/>
                <a:gdLst/>
                <a:ahLst/>
                <a:cxnLst>
                  <a:cxn ang="0">
                    <a:pos x="4" y="0"/>
                  </a:cxn>
                  <a:cxn ang="0">
                    <a:pos x="4" y="0"/>
                  </a:cxn>
                  <a:cxn ang="0">
                    <a:pos x="0" y="12"/>
                  </a:cxn>
                  <a:cxn ang="0">
                    <a:pos x="0" y="13"/>
                  </a:cxn>
                  <a:cxn ang="0">
                    <a:pos x="4" y="0"/>
                  </a:cxn>
                </a:cxnLst>
                <a:rect l="0" t="0" r="r" b="b"/>
                <a:pathLst>
                  <a:path w="4" h="13">
                    <a:moveTo>
                      <a:pt x="4" y="0"/>
                    </a:moveTo>
                    <a:cubicBezTo>
                      <a:pt x="4" y="0"/>
                      <a:pt x="4" y="0"/>
                      <a:pt x="4" y="0"/>
                    </a:cubicBezTo>
                    <a:cubicBezTo>
                      <a:pt x="4" y="3"/>
                      <a:pt x="2" y="8"/>
                      <a:pt x="0" y="12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2" y="8"/>
                      <a:pt x="4" y="4"/>
                      <a:pt x="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5" name="Freeform 354"/>
              <p:cNvSpPr>
                <a:spLocks/>
              </p:cNvSpPr>
              <p:nvPr/>
            </p:nvSpPr>
            <p:spPr bwMode="auto">
              <a:xfrm>
                <a:off x="3668713" y="2214563"/>
                <a:ext cx="107950" cy="206375"/>
              </a:xfrm>
              <a:custGeom>
                <a:avLst/>
                <a:gdLst/>
                <a:ahLst/>
                <a:cxnLst>
                  <a:cxn ang="0">
                    <a:pos x="1" y="55"/>
                  </a:cxn>
                  <a:cxn ang="0">
                    <a:pos x="4" y="53"/>
                  </a:cxn>
                  <a:cxn ang="0">
                    <a:pos x="9" y="41"/>
                  </a:cxn>
                  <a:cxn ang="0">
                    <a:pos x="25" y="0"/>
                  </a:cxn>
                  <a:cxn ang="0">
                    <a:pos x="20" y="4"/>
                  </a:cxn>
                  <a:cxn ang="0">
                    <a:pos x="18" y="7"/>
                  </a:cxn>
                  <a:cxn ang="0">
                    <a:pos x="15" y="11"/>
                  </a:cxn>
                  <a:cxn ang="0">
                    <a:pos x="13" y="15"/>
                  </a:cxn>
                  <a:cxn ang="0">
                    <a:pos x="2" y="38"/>
                  </a:cxn>
                  <a:cxn ang="0">
                    <a:pos x="1" y="55"/>
                  </a:cxn>
                </a:cxnLst>
                <a:rect l="0" t="0" r="r" b="b"/>
                <a:pathLst>
                  <a:path w="29" h="55">
                    <a:moveTo>
                      <a:pt x="1" y="55"/>
                    </a:moveTo>
                    <a:cubicBezTo>
                      <a:pt x="2" y="54"/>
                      <a:pt x="3" y="54"/>
                      <a:pt x="4" y="53"/>
                    </a:cubicBezTo>
                    <a:cubicBezTo>
                      <a:pt x="5" y="50"/>
                      <a:pt x="7" y="46"/>
                      <a:pt x="9" y="41"/>
                    </a:cubicBezTo>
                    <a:cubicBezTo>
                      <a:pt x="17" y="25"/>
                      <a:pt x="29" y="3"/>
                      <a:pt x="25" y="0"/>
                    </a:cubicBezTo>
                    <a:cubicBezTo>
                      <a:pt x="23" y="0"/>
                      <a:pt x="22" y="1"/>
                      <a:pt x="20" y="4"/>
                    </a:cubicBezTo>
                    <a:cubicBezTo>
                      <a:pt x="19" y="5"/>
                      <a:pt x="18" y="6"/>
                      <a:pt x="18" y="7"/>
                    </a:cubicBezTo>
                    <a:cubicBezTo>
                      <a:pt x="17" y="8"/>
                      <a:pt x="16" y="10"/>
                      <a:pt x="15" y="11"/>
                    </a:cubicBezTo>
                    <a:cubicBezTo>
                      <a:pt x="15" y="12"/>
                      <a:pt x="14" y="14"/>
                      <a:pt x="13" y="15"/>
                    </a:cubicBezTo>
                    <a:cubicBezTo>
                      <a:pt x="10" y="22"/>
                      <a:pt x="6" y="31"/>
                      <a:pt x="2" y="38"/>
                    </a:cubicBezTo>
                    <a:cubicBezTo>
                      <a:pt x="1" y="45"/>
                      <a:pt x="0" y="52"/>
                      <a:pt x="1" y="5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6" name="Freeform 355"/>
              <p:cNvSpPr>
                <a:spLocks/>
              </p:cNvSpPr>
              <p:nvPr/>
            </p:nvSpPr>
            <p:spPr bwMode="auto">
              <a:xfrm>
                <a:off x="3514725" y="2508250"/>
                <a:ext cx="104775" cy="20796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23" y="1"/>
                  </a:cxn>
                  <a:cxn ang="0">
                    <a:pos x="19" y="14"/>
                  </a:cxn>
                  <a:cxn ang="0">
                    <a:pos x="3" y="54"/>
                  </a:cxn>
                  <a:cxn ang="0">
                    <a:pos x="3" y="54"/>
                  </a:cxn>
                  <a:cxn ang="0">
                    <a:pos x="10" y="48"/>
                  </a:cxn>
                  <a:cxn ang="0">
                    <a:pos x="26" y="17"/>
                  </a:cxn>
                  <a:cxn ang="0">
                    <a:pos x="27" y="0"/>
                  </a:cxn>
                </a:cxnLst>
                <a:rect l="0" t="0" r="r" b="b"/>
                <a:pathLst>
                  <a:path w="28" h="55">
                    <a:moveTo>
                      <a:pt x="27" y="0"/>
                    </a:moveTo>
                    <a:cubicBezTo>
                      <a:pt x="26" y="0"/>
                      <a:pt x="25" y="1"/>
                      <a:pt x="23" y="1"/>
                    </a:cubicBezTo>
                    <a:cubicBezTo>
                      <a:pt x="23" y="5"/>
                      <a:pt x="21" y="9"/>
                      <a:pt x="19" y="14"/>
                    </a:cubicBezTo>
                    <a:cubicBezTo>
                      <a:pt x="11" y="29"/>
                      <a:pt x="0" y="50"/>
                      <a:pt x="3" y="54"/>
                    </a:cubicBezTo>
                    <a:cubicBezTo>
                      <a:pt x="3" y="54"/>
                      <a:pt x="3" y="54"/>
                      <a:pt x="3" y="54"/>
                    </a:cubicBezTo>
                    <a:cubicBezTo>
                      <a:pt x="5" y="55"/>
                      <a:pt x="7" y="52"/>
                      <a:pt x="10" y="48"/>
                    </a:cubicBezTo>
                    <a:cubicBezTo>
                      <a:pt x="15" y="40"/>
                      <a:pt x="21" y="27"/>
                      <a:pt x="26" y="17"/>
                    </a:cubicBezTo>
                    <a:cubicBezTo>
                      <a:pt x="27" y="9"/>
                      <a:pt x="28" y="3"/>
                      <a:pt x="27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7" name="Freeform 356"/>
              <p:cNvSpPr>
                <a:spLocks/>
              </p:cNvSpPr>
              <p:nvPr/>
            </p:nvSpPr>
            <p:spPr bwMode="auto">
              <a:xfrm>
                <a:off x="3698875" y="2428875"/>
                <a:ext cx="222250" cy="49213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3" y="13"/>
                  </a:cxn>
                  <a:cxn ang="0">
                    <a:pos x="15" y="11"/>
                  </a:cxn>
                  <a:cxn ang="0">
                    <a:pos x="58" y="3"/>
                  </a:cxn>
                  <a:cxn ang="0">
                    <a:pos x="55" y="1"/>
                  </a:cxn>
                  <a:cxn ang="0">
                    <a:pos x="14" y="3"/>
                  </a:cxn>
                  <a:cxn ang="0">
                    <a:pos x="0" y="11"/>
                  </a:cxn>
                </a:cxnLst>
                <a:rect l="0" t="0" r="r" b="b"/>
                <a:pathLst>
                  <a:path w="59" h="13">
                    <a:moveTo>
                      <a:pt x="0" y="11"/>
                    </a:moveTo>
                    <a:cubicBezTo>
                      <a:pt x="1" y="11"/>
                      <a:pt x="2" y="12"/>
                      <a:pt x="3" y="13"/>
                    </a:cubicBezTo>
                    <a:cubicBezTo>
                      <a:pt x="6" y="12"/>
                      <a:pt x="10" y="12"/>
                      <a:pt x="15" y="11"/>
                    </a:cubicBezTo>
                    <a:cubicBezTo>
                      <a:pt x="33" y="9"/>
                      <a:pt x="59" y="8"/>
                      <a:pt x="58" y="3"/>
                    </a:cubicBezTo>
                    <a:cubicBezTo>
                      <a:pt x="58" y="2"/>
                      <a:pt x="57" y="2"/>
                      <a:pt x="55" y="1"/>
                    </a:cubicBezTo>
                    <a:cubicBezTo>
                      <a:pt x="48" y="0"/>
                      <a:pt x="29" y="2"/>
                      <a:pt x="14" y="3"/>
                    </a:cubicBezTo>
                    <a:cubicBezTo>
                      <a:pt x="8" y="6"/>
                      <a:pt x="2" y="8"/>
                      <a:pt x="0" y="1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8" name="Freeform 357"/>
              <p:cNvSpPr>
                <a:spLocks/>
              </p:cNvSpPr>
              <p:nvPr/>
            </p:nvSpPr>
            <p:spPr bwMode="auto">
              <a:xfrm>
                <a:off x="3479800" y="2233613"/>
                <a:ext cx="139700" cy="180975"/>
              </a:xfrm>
              <a:custGeom>
                <a:avLst/>
                <a:gdLst/>
                <a:ahLst/>
                <a:cxnLst>
                  <a:cxn ang="0">
                    <a:pos x="25" y="41"/>
                  </a:cxn>
                  <a:cxn ang="0">
                    <a:pos x="36" y="48"/>
                  </a:cxn>
                  <a:cxn ang="0">
                    <a:pos x="37" y="44"/>
                  </a:cxn>
                  <a:cxn ang="0">
                    <a:pos x="31" y="37"/>
                  </a:cxn>
                  <a:cxn ang="0">
                    <a:pos x="26" y="30"/>
                  </a:cxn>
                  <a:cxn ang="0">
                    <a:pos x="5" y="1"/>
                  </a:cxn>
                  <a:cxn ang="0">
                    <a:pos x="1" y="1"/>
                  </a:cxn>
                  <a:cxn ang="0">
                    <a:pos x="1" y="4"/>
                  </a:cxn>
                  <a:cxn ang="0">
                    <a:pos x="1" y="5"/>
                  </a:cxn>
                  <a:cxn ang="0">
                    <a:pos x="2" y="7"/>
                  </a:cxn>
                  <a:cxn ang="0">
                    <a:pos x="4" y="11"/>
                  </a:cxn>
                  <a:cxn ang="0">
                    <a:pos x="7" y="15"/>
                  </a:cxn>
                  <a:cxn ang="0">
                    <a:pos x="9" y="18"/>
                  </a:cxn>
                  <a:cxn ang="0">
                    <a:pos x="14" y="26"/>
                  </a:cxn>
                  <a:cxn ang="0">
                    <a:pos x="25" y="41"/>
                  </a:cxn>
                </a:cxnLst>
                <a:rect l="0" t="0" r="r" b="b"/>
                <a:pathLst>
                  <a:path w="37" h="48">
                    <a:moveTo>
                      <a:pt x="25" y="41"/>
                    </a:moveTo>
                    <a:cubicBezTo>
                      <a:pt x="29" y="45"/>
                      <a:pt x="33" y="48"/>
                      <a:pt x="36" y="48"/>
                    </a:cubicBezTo>
                    <a:cubicBezTo>
                      <a:pt x="36" y="47"/>
                      <a:pt x="37" y="46"/>
                      <a:pt x="37" y="44"/>
                    </a:cubicBezTo>
                    <a:cubicBezTo>
                      <a:pt x="35" y="42"/>
                      <a:pt x="33" y="40"/>
                      <a:pt x="31" y="37"/>
                    </a:cubicBezTo>
                    <a:cubicBezTo>
                      <a:pt x="29" y="35"/>
                      <a:pt x="28" y="32"/>
                      <a:pt x="26" y="30"/>
                    </a:cubicBezTo>
                    <a:cubicBezTo>
                      <a:pt x="18" y="19"/>
                      <a:pt x="10" y="5"/>
                      <a:pt x="5" y="1"/>
                    </a:cubicBezTo>
                    <a:cubicBezTo>
                      <a:pt x="3" y="1"/>
                      <a:pt x="2" y="0"/>
                      <a:pt x="1" y="1"/>
                    </a:cubicBezTo>
                    <a:cubicBezTo>
                      <a:pt x="1" y="1"/>
                      <a:pt x="0" y="2"/>
                      <a:pt x="1" y="4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1" y="6"/>
                      <a:pt x="2" y="6"/>
                      <a:pt x="2" y="7"/>
                    </a:cubicBezTo>
                    <a:cubicBezTo>
                      <a:pt x="3" y="8"/>
                      <a:pt x="3" y="10"/>
                      <a:pt x="4" y="11"/>
                    </a:cubicBezTo>
                    <a:cubicBezTo>
                      <a:pt x="5" y="12"/>
                      <a:pt x="6" y="14"/>
                      <a:pt x="7" y="15"/>
                    </a:cubicBezTo>
                    <a:cubicBezTo>
                      <a:pt x="7" y="16"/>
                      <a:pt x="8" y="17"/>
                      <a:pt x="9" y="18"/>
                    </a:cubicBezTo>
                    <a:cubicBezTo>
                      <a:pt x="10" y="21"/>
                      <a:pt x="12" y="23"/>
                      <a:pt x="14" y="26"/>
                    </a:cubicBezTo>
                    <a:cubicBezTo>
                      <a:pt x="18" y="31"/>
                      <a:pt x="22" y="36"/>
                      <a:pt x="25" y="4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59" name="Freeform 358"/>
              <p:cNvSpPr>
                <a:spLocks/>
              </p:cNvSpPr>
              <p:nvPr/>
            </p:nvSpPr>
            <p:spPr bwMode="auto">
              <a:xfrm>
                <a:off x="3367088" y="2451100"/>
                <a:ext cx="222250" cy="53975"/>
              </a:xfrm>
              <a:custGeom>
                <a:avLst/>
                <a:gdLst/>
                <a:ahLst/>
                <a:cxnLst>
                  <a:cxn ang="0">
                    <a:pos x="59" y="2"/>
                  </a:cxn>
                  <a:cxn ang="0">
                    <a:pos x="56" y="0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44" y="9"/>
                  </a:cxn>
                  <a:cxn ang="0">
                    <a:pos x="59" y="2"/>
                  </a:cxn>
                </a:cxnLst>
                <a:rect l="0" t="0" r="r" b="b"/>
                <a:pathLst>
                  <a:path w="59" h="14">
                    <a:moveTo>
                      <a:pt x="59" y="2"/>
                    </a:moveTo>
                    <a:cubicBezTo>
                      <a:pt x="58" y="1"/>
                      <a:pt x="57" y="1"/>
                      <a:pt x="56" y="0"/>
                    </a:cubicBezTo>
                    <a:cubicBezTo>
                      <a:pt x="40" y="3"/>
                      <a:pt x="0" y="3"/>
                      <a:pt x="1" y="10"/>
                    </a:cubicBezTo>
                    <a:cubicBezTo>
                      <a:pt x="1" y="10"/>
                      <a:pt x="1" y="10"/>
                      <a:pt x="1" y="10"/>
                    </a:cubicBezTo>
                    <a:cubicBezTo>
                      <a:pt x="1" y="14"/>
                      <a:pt x="26" y="11"/>
                      <a:pt x="44" y="9"/>
                    </a:cubicBezTo>
                    <a:cubicBezTo>
                      <a:pt x="51" y="7"/>
                      <a:pt x="56" y="4"/>
                      <a:pt x="59" y="2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0" name="Freeform 359"/>
              <p:cNvSpPr>
                <a:spLocks/>
              </p:cNvSpPr>
              <p:nvPr/>
            </p:nvSpPr>
            <p:spPr bwMode="auto">
              <a:xfrm>
                <a:off x="3668713" y="2511425"/>
                <a:ext cx="150813" cy="185738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6" y="12"/>
                  </a:cxn>
                  <a:cxn ang="0">
                    <a:pos x="32" y="47"/>
                  </a:cxn>
                  <a:cxn ang="0">
                    <a:pos x="35" y="48"/>
                  </a:cxn>
                  <a:cxn ang="0">
                    <a:pos x="12" y="8"/>
                  </a:cxn>
                  <a:cxn ang="0">
                    <a:pos x="1" y="0"/>
                  </a:cxn>
                </a:cxnLst>
                <a:rect l="0" t="0" r="r" b="b"/>
                <a:pathLst>
                  <a:path w="40" h="49">
                    <a:moveTo>
                      <a:pt x="1" y="0"/>
                    </a:moveTo>
                    <a:cubicBezTo>
                      <a:pt x="0" y="1"/>
                      <a:pt x="0" y="3"/>
                      <a:pt x="0" y="4"/>
                    </a:cubicBezTo>
                    <a:cubicBezTo>
                      <a:pt x="2" y="6"/>
                      <a:pt x="4" y="9"/>
                      <a:pt x="6" y="12"/>
                    </a:cubicBezTo>
                    <a:cubicBezTo>
                      <a:pt x="15" y="24"/>
                      <a:pt x="26" y="43"/>
                      <a:pt x="32" y="47"/>
                    </a:cubicBezTo>
                    <a:cubicBezTo>
                      <a:pt x="33" y="48"/>
                      <a:pt x="35" y="49"/>
                      <a:pt x="35" y="48"/>
                    </a:cubicBezTo>
                    <a:cubicBezTo>
                      <a:pt x="40" y="45"/>
                      <a:pt x="22" y="23"/>
                      <a:pt x="12" y="8"/>
                    </a:cubicBezTo>
                    <a:cubicBezTo>
                      <a:pt x="7" y="4"/>
                      <a:pt x="3" y="1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1" name="Freeform 360"/>
              <p:cNvSpPr>
                <a:spLocks/>
              </p:cNvSpPr>
              <p:nvPr/>
            </p:nvSpPr>
            <p:spPr bwMode="auto">
              <a:xfrm>
                <a:off x="3649663" y="2195513"/>
                <a:ext cx="41275" cy="142875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0" y="38"/>
                  </a:cxn>
                  <a:cxn ang="0">
                    <a:pos x="11" y="0"/>
                  </a:cxn>
                </a:cxnLst>
                <a:rect l="0" t="0" r="r" b="b"/>
                <a:pathLst>
                  <a:path w="11" h="38">
                    <a:moveTo>
                      <a:pt x="11" y="0"/>
                    </a:moveTo>
                    <a:cubicBezTo>
                      <a:pt x="7" y="1"/>
                      <a:pt x="3" y="22"/>
                      <a:pt x="0" y="38"/>
                    </a:cubicBezTo>
                    <a:cubicBezTo>
                      <a:pt x="3" y="22"/>
                      <a:pt x="7" y="1"/>
                      <a:pt x="1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2" name="Freeform 361"/>
              <p:cNvSpPr>
                <a:spLocks/>
              </p:cNvSpPr>
              <p:nvPr/>
            </p:nvSpPr>
            <p:spPr bwMode="auto">
              <a:xfrm>
                <a:off x="3646488" y="2338388"/>
                <a:ext cx="3175" cy="15875"/>
              </a:xfrm>
              <a:custGeom>
                <a:avLst/>
                <a:gdLst/>
                <a:ahLst/>
                <a:cxnLst>
                  <a:cxn ang="0">
                    <a:pos x="1" y="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1" y="0"/>
                  </a:cxn>
                </a:cxnLst>
                <a:rect l="0" t="0" r="r" b="b"/>
                <a:pathLst>
                  <a:path w="1" h="4">
                    <a:moveTo>
                      <a:pt x="1" y="0"/>
                    </a:moveTo>
                    <a:cubicBezTo>
                      <a:pt x="1" y="2"/>
                      <a:pt x="1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1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3" name="Freeform 362"/>
              <p:cNvSpPr>
                <a:spLocks/>
              </p:cNvSpPr>
              <p:nvPr/>
            </p:nvSpPr>
            <p:spPr bwMode="auto">
              <a:xfrm>
                <a:off x="3540125" y="2395538"/>
                <a:ext cx="15875" cy="11113"/>
              </a:xfrm>
              <a:custGeom>
                <a:avLst/>
                <a:gdLst/>
                <a:ahLst/>
                <a:cxnLst>
                  <a:cxn ang="0">
                    <a:pos x="4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4" y="3"/>
                  </a:cxn>
                </a:cxnLst>
                <a:rect l="0" t="0" r="r" b="b"/>
                <a:pathLst>
                  <a:path w="4" h="3">
                    <a:moveTo>
                      <a:pt x="4" y="3"/>
                    </a:moveTo>
                    <a:cubicBezTo>
                      <a:pt x="4" y="3"/>
                      <a:pt x="4" y="3"/>
                      <a:pt x="4" y="3"/>
                    </a:cubicBez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4" name="Freeform 363"/>
              <p:cNvSpPr>
                <a:spLocks/>
              </p:cNvSpPr>
              <p:nvPr/>
            </p:nvSpPr>
            <p:spPr bwMode="auto">
              <a:xfrm>
                <a:off x="3386138" y="2459038"/>
                <a:ext cx="203200" cy="90488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54" y="0"/>
                  </a:cxn>
                  <a:cxn ang="0">
                    <a:pos x="39" y="7"/>
                  </a:cxn>
                  <a:cxn ang="0">
                    <a:pos x="1" y="23"/>
                  </a:cxn>
                  <a:cxn ang="0">
                    <a:pos x="0" y="24"/>
                  </a:cxn>
                  <a:cxn ang="0">
                    <a:pos x="54" y="0"/>
                  </a:cxn>
                </a:cxnLst>
                <a:rect l="0" t="0" r="r" b="b"/>
                <a:pathLst>
                  <a:path w="54" h="24">
                    <a:moveTo>
                      <a:pt x="54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51" y="2"/>
                      <a:pt x="46" y="5"/>
                      <a:pt x="39" y="7"/>
                    </a:cubicBezTo>
                    <a:cubicBezTo>
                      <a:pt x="25" y="13"/>
                      <a:pt x="6" y="19"/>
                      <a:pt x="1" y="23"/>
                    </a:cubicBezTo>
                    <a:cubicBezTo>
                      <a:pt x="1" y="24"/>
                      <a:pt x="1" y="24"/>
                      <a:pt x="0" y="24"/>
                    </a:cubicBezTo>
                    <a:cubicBezTo>
                      <a:pt x="7" y="17"/>
                      <a:pt x="46" y="7"/>
                      <a:pt x="5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5" name="Freeform 364"/>
              <p:cNvSpPr>
                <a:spLocks/>
              </p:cNvSpPr>
              <p:nvPr/>
            </p:nvSpPr>
            <p:spPr bwMode="auto">
              <a:xfrm>
                <a:off x="3578225" y="2508250"/>
                <a:ext cx="44450" cy="219075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10" y="0"/>
                  </a:cxn>
                  <a:cxn ang="0">
                    <a:pos x="9" y="17"/>
                  </a:cxn>
                  <a:cxn ang="0">
                    <a:pos x="3" y="58"/>
                  </a:cxn>
                  <a:cxn ang="0">
                    <a:pos x="10" y="0"/>
                  </a:cxn>
                </a:cxnLst>
                <a:rect l="0" t="0" r="r" b="b"/>
                <a:pathLst>
                  <a:path w="12" h="58">
                    <a:moveTo>
                      <a:pt x="10" y="0"/>
                    </a:moveTo>
                    <a:cubicBezTo>
                      <a:pt x="10" y="0"/>
                      <a:pt x="10" y="0"/>
                      <a:pt x="10" y="0"/>
                    </a:cubicBezTo>
                    <a:cubicBezTo>
                      <a:pt x="11" y="3"/>
                      <a:pt x="10" y="9"/>
                      <a:pt x="9" y="17"/>
                    </a:cubicBezTo>
                    <a:cubicBezTo>
                      <a:pt x="6" y="32"/>
                      <a:pt x="1" y="52"/>
                      <a:pt x="3" y="58"/>
                    </a:cubicBezTo>
                    <a:cubicBezTo>
                      <a:pt x="0" y="50"/>
                      <a:pt x="12" y="10"/>
                      <a:pt x="10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6" name="Freeform 365"/>
              <p:cNvSpPr>
                <a:spLocks/>
              </p:cNvSpPr>
              <p:nvPr/>
            </p:nvSpPr>
            <p:spPr bwMode="auto">
              <a:xfrm>
                <a:off x="3646488" y="2192338"/>
                <a:ext cx="63500" cy="228600"/>
              </a:xfrm>
              <a:custGeom>
                <a:avLst/>
                <a:gdLst/>
                <a:ahLst/>
                <a:cxnLst>
                  <a:cxn ang="0">
                    <a:pos x="5" y="61"/>
                  </a:cxn>
                  <a:cxn ang="0">
                    <a:pos x="7" y="61"/>
                  </a:cxn>
                  <a:cxn ang="0">
                    <a:pos x="8" y="44"/>
                  </a:cxn>
                  <a:cxn ang="0">
                    <a:pos x="8" y="44"/>
                  </a:cxn>
                  <a:cxn ang="0">
                    <a:pos x="13" y="1"/>
                  </a:cxn>
                  <a:cxn ang="0">
                    <a:pos x="12" y="1"/>
                  </a:cxn>
                  <a:cxn ang="0">
                    <a:pos x="1" y="39"/>
                  </a:cxn>
                  <a:cxn ang="0">
                    <a:pos x="0" y="43"/>
                  </a:cxn>
                  <a:cxn ang="0">
                    <a:pos x="5" y="61"/>
                  </a:cxn>
                </a:cxnLst>
                <a:rect l="0" t="0" r="r" b="b"/>
                <a:pathLst>
                  <a:path w="17" h="61">
                    <a:moveTo>
                      <a:pt x="5" y="61"/>
                    </a:moveTo>
                    <a:cubicBezTo>
                      <a:pt x="5" y="61"/>
                      <a:pt x="6" y="61"/>
                      <a:pt x="7" y="61"/>
                    </a:cubicBezTo>
                    <a:cubicBezTo>
                      <a:pt x="6" y="58"/>
                      <a:pt x="7" y="51"/>
                      <a:pt x="8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11" y="26"/>
                      <a:pt x="17" y="1"/>
                      <a:pt x="13" y="1"/>
                    </a:cubicBezTo>
                    <a:cubicBezTo>
                      <a:pt x="12" y="0"/>
                      <a:pt x="12" y="0"/>
                      <a:pt x="12" y="1"/>
                    </a:cubicBezTo>
                    <a:cubicBezTo>
                      <a:pt x="8" y="2"/>
                      <a:pt x="4" y="23"/>
                      <a:pt x="1" y="39"/>
                    </a:cubicBezTo>
                    <a:cubicBezTo>
                      <a:pt x="1" y="41"/>
                      <a:pt x="1" y="42"/>
                      <a:pt x="0" y="43"/>
                    </a:cubicBezTo>
                    <a:cubicBezTo>
                      <a:pt x="1" y="52"/>
                      <a:pt x="2" y="59"/>
                      <a:pt x="5" y="6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7" name="Freeform 366"/>
              <p:cNvSpPr>
                <a:spLocks/>
              </p:cNvSpPr>
              <p:nvPr/>
            </p:nvSpPr>
            <p:spPr bwMode="auto">
              <a:xfrm>
                <a:off x="3578225" y="2508250"/>
                <a:ext cx="60325" cy="2254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10" y="0"/>
                  </a:cxn>
                  <a:cxn ang="0">
                    <a:pos x="3" y="58"/>
                  </a:cxn>
                  <a:cxn ang="0">
                    <a:pos x="4" y="60"/>
                  </a:cxn>
                  <a:cxn ang="0">
                    <a:pos x="6" y="60"/>
                  </a:cxn>
                  <a:cxn ang="0">
                    <a:pos x="16" y="18"/>
                  </a:cxn>
                  <a:cxn ang="0">
                    <a:pos x="12" y="0"/>
                  </a:cxn>
                </a:cxnLst>
                <a:rect l="0" t="0" r="r" b="b"/>
                <a:pathLst>
                  <a:path w="16" h="60">
                    <a:moveTo>
                      <a:pt x="12" y="0"/>
                    </a:moveTo>
                    <a:cubicBezTo>
                      <a:pt x="11" y="0"/>
                      <a:pt x="11" y="0"/>
                      <a:pt x="10" y="0"/>
                    </a:cubicBezTo>
                    <a:cubicBezTo>
                      <a:pt x="12" y="10"/>
                      <a:pt x="0" y="50"/>
                      <a:pt x="3" y="58"/>
                    </a:cubicBezTo>
                    <a:cubicBezTo>
                      <a:pt x="3" y="59"/>
                      <a:pt x="3" y="60"/>
                      <a:pt x="4" y="60"/>
                    </a:cubicBezTo>
                    <a:cubicBezTo>
                      <a:pt x="5" y="60"/>
                      <a:pt x="5" y="60"/>
                      <a:pt x="6" y="60"/>
                    </a:cubicBezTo>
                    <a:cubicBezTo>
                      <a:pt x="10" y="56"/>
                      <a:pt x="13" y="34"/>
                      <a:pt x="16" y="18"/>
                    </a:cubicBezTo>
                    <a:cubicBezTo>
                      <a:pt x="15" y="9"/>
                      <a:pt x="14" y="1"/>
                      <a:pt x="12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8" name="Freeform 367"/>
              <p:cNvSpPr>
                <a:spLocks/>
              </p:cNvSpPr>
              <p:nvPr/>
            </p:nvSpPr>
            <p:spPr bwMode="auto">
              <a:xfrm>
                <a:off x="3424238" y="2274888"/>
                <a:ext cx="192088" cy="153988"/>
              </a:xfrm>
              <a:custGeom>
                <a:avLst/>
                <a:gdLst/>
                <a:ahLst/>
                <a:cxnLst>
                  <a:cxn ang="0">
                    <a:pos x="35" y="35"/>
                  </a:cxn>
                  <a:cxn ang="0">
                    <a:pos x="50" y="39"/>
                  </a:cxn>
                  <a:cxn ang="0">
                    <a:pos x="51" y="37"/>
                  </a:cxn>
                  <a:cxn ang="0">
                    <a:pos x="40" y="30"/>
                  </a:cxn>
                  <a:cxn ang="0">
                    <a:pos x="40" y="30"/>
                  </a:cxn>
                  <a:cxn ang="0">
                    <a:pos x="26" y="18"/>
                  </a:cxn>
                  <a:cxn ang="0">
                    <a:pos x="2" y="3"/>
                  </a:cxn>
                  <a:cxn ang="0">
                    <a:pos x="10" y="14"/>
                  </a:cxn>
                  <a:cxn ang="0">
                    <a:pos x="31" y="32"/>
                  </a:cxn>
                  <a:cxn ang="0">
                    <a:pos x="35" y="35"/>
                  </a:cxn>
                </a:cxnLst>
                <a:rect l="0" t="0" r="r" b="b"/>
                <a:pathLst>
                  <a:path w="51" h="41">
                    <a:moveTo>
                      <a:pt x="35" y="35"/>
                    </a:moveTo>
                    <a:cubicBezTo>
                      <a:pt x="42" y="39"/>
                      <a:pt x="48" y="41"/>
                      <a:pt x="50" y="39"/>
                    </a:cubicBezTo>
                    <a:cubicBezTo>
                      <a:pt x="50" y="39"/>
                      <a:pt x="51" y="38"/>
                      <a:pt x="51" y="37"/>
                    </a:cubicBezTo>
                    <a:cubicBezTo>
                      <a:pt x="48" y="37"/>
                      <a:pt x="44" y="34"/>
                      <a:pt x="40" y="30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35" y="26"/>
                      <a:pt x="30" y="22"/>
                      <a:pt x="26" y="18"/>
                    </a:cubicBezTo>
                    <a:cubicBezTo>
                      <a:pt x="15" y="8"/>
                      <a:pt x="5" y="0"/>
                      <a:pt x="2" y="3"/>
                    </a:cubicBezTo>
                    <a:cubicBezTo>
                      <a:pt x="0" y="5"/>
                      <a:pt x="4" y="9"/>
                      <a:pt x="10" y="14"/>
                    </a:cubicBezTo>
                    <a:cubicBezTo>
                      <a:pt x="16" y="20"/>
                      <a:pt x="24" y="26"/>
                      <a:pt x="31" y="32"/>
                    </a:cubicBezTo>
                    <a:cubicBezTo>
                      <a:pt x="32" y="33"/>
                      <a:pt x="33" y="34"/>
                      <a:pt x="35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69" name="Freeform 368"/>
              <p:cNvSpPr>
                <a:spLocks/>
              </p:cNvSpPr>
              <p:nvPr/>
            </p:nvSpPr>
            <p:spPr bwMode="auto">
              <a:xfrm>
                <a:off x="3382963" y="2459038"/>
                <a:ext cx="209550" cy="106363"/>
              </a:xfrm>
              <a:custGeom>
                <a:avLst/>
                <a:gdLst/>
                <a:ahLst/>
                <a:cxnLst>
                  <a:cxn ang="0">
                    <a:pos x="43" y="15"/>
                  </a:cxn>
                  <a:cxn ang="0">
                    <a:pos x="56" y="2"/>
                  </a:cxn>
                  <a:cxn ang="0">
                    <a:pos x="55" y="0"/>
                  </a:cxn>
                  <a:cxn ang="0">
                    <a:pos x="1" y="24"/>
                  </a:cxn>
                  <a:cxn ang="0">
                    <a:pos x="1" y="26"/>
                  </a:cxn>
                  <a:cxn ang="0">
                    <a:pos x="9" y="27"/>
                  </a:cxn>
                  <a:cxn ang="0">
                    <a:pos x="43" y="15"/>
                  </a:cxn>
                </a:cxnLst>
                <a:rect l="0" t="0" r="r" b="b"/>
                <a:pathLst>
                  <a:path w="56" h="28">
                    <a:moveTo>
                      <a:pt x="43" y="15"/>
                    </a:moveTo>
                    <a:cubicBezTo>
                      <a:pt x="50" y="9"/>
                      <a:pt x="56" y="4"/>
                      <a:pt x="56" y="2"/>
                    </a:cubicBezTo>
                    <a:cubicBezTo>
                      <a:pt x="55" y="1"/>
                      <a:pt x="55" y="1"/>
                      <a:pt x="55" y="0"/>
                    </a:cubicBezTo>
                    <a:cubicBezTo>
                      <a:pt x="47" y="7"/>
                      <a:pt x="8" y="17"/>
                      <a:pt x="1" y="24"/>
                    </a:cubicBezTo>
                    <a:cubicBezTo>
                      <a:pt x="1" y="25"/>
                      <a:pt x="0" y="26"/>
                      <a:pt x="1" y="26"/>
                    </a:cubicBezTo>
                    <a:cubicBezTo>
                      <a:pt x="1" y="28"/>
                      <a:pt x="4" y="28"/>
                      <a:pt x="9" y="27"/>
                    </a:cubicBezTo>
                    <a:cubicBezTo>
                      <a:pt x="17" y="24"/>
                      <a:pt x="31" y="19"/>
                      <a:pt x="43" y="1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0" name="Freeform 369"/>
              <p:cNvSpPr>
                <a:spLocks/>
              </p:cNvSpPr>
              <p:nvPr/>
            </p:nvSpPr>
            <p:spPr bwMode="auto">
              <a:xfrm>
                <a:off x="3694113" y="2354263"/>
                <a:ext cx="214313" cy="115888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1" y="31"/>
                  </a:cxn>
                  <a:cxn ang="0">
                    <a:pos x="15" y="23"/>
                  </a:cxn>
                  <a:cxn ang="0">
                    <a:pos x="15" y="23"/>
                  </a:cxn>
                  <a:cxn ang="0">
                    <a:pos x="55" y="5"/>
                  </a:cxn>
                  <a:cxn ang="0">
                    <a:pos x="13" y="16"/>
                  </a:cxn>
                  <a:cxn ang="0">
                    <a:pos x="0" y="29"/>
                  </a:cxn>
                </a:cxnLst>
                <a:rect l="0" t="0" r="r" b="b"/>
                <a:pathLst>
                  <a:path w="57" h="31">
                    <a:moveTo>
                      <a:pt x="0" y="29"/>
                    </a:moveTo>
                    <a:cubicBezTo>
                      <a:pt x="0" y="29"/>
                      <a:pt x="1" y="30"/>
                      <a:pt x="1" y="31"/>
                    </a:cubicBezTo>
                    <a:cubicBezTo>
                      <a:pt x="3" y="28"/>
                      <a:pt x="9" y="26"/>
                      <a:pt x="15" y="23"/>
                    </a:cubicBezTo>
                    <a:cubicBezTo>
                      <a:pt x="15" y="23"/>
                      <a:pt x="15" y="23"/>
                      <a:pt x="15" y="23"/>
                    </a:cubicBezTo>
                    <a:cubicBezTo>
                      <a:pt x="32" y="17"/>
                      <a:pt x="57" y="9"/>
                      <a:pt x="55" y="5"/>
                    </a:cubicBezTo>
                    <a:cubicBezTo>
                      <a:pt x="53" y="0"/>
                      <a:pt x="30" y="10"/>
                      <a:pt x="13" y="16"/>
                    </a:cubicBezTo>
                    <a:cubicBezTo>
                      <a:pt x="5" y="22"/>
                      <a:pt x="0" y="26"/>
                      <a:pt x="0" y="29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1" name="Freeform 370"/>
              <p:cNvSpPr>
                <a:spLocks/>
              </p:cNvSpPr>
              <p:nvPr/>
            </p:nvSpPr>
            <p:spPr bwMode="auto">
              <a:xfrm>
                <a:off x="3671888" y="2500313"/>
                <a:ext cx="195263" cy="147638"/>
              </a:xfrm>
              <a:custGeom>
                <a:avLst/>
                <a:gdLst/>
                <a:ahLst/>
                <a:cxnLst>
                  <a:cxn ang="0">
                    <a:pos x="1" y="1"/>
                  </a:cxn>
                  <a:cxn ang="0">
                    <a:pos x="0" y="3"/>
                  </a:cxn>
                  <a:cxn ang="0">
                    <a:pos x="11" y="11"/>
                  </a:cxn>
                  <a:cxn ang="0">
                    <a:pos x="46" y="38"/>
                  </a:cxn>
                  <a:cxn ang="0">
                    <a:pos x="49" y="38"/>
                  </a:cxn>
                  <a:cxn ang="0">
                    <a:pos x="16" y="5"/>
                  </a:cxn>
                  <a:cxn ang="0">
                    <a:pos x="1" y="1"/>
                  </a:cxn>
                </a:cxnLst>
                <a:rect l="0" t="0" r="r" b="b"/>
                <a:pathLst>
                  <a:path w="52" h="39">
                    <a:moveTo>
                      <a:pt x="1" y="1"/>
                    </a:moveTo>
                    <a:cubicBezTo>
                      <a:pt x="0" y="2"/>
                      <a:pt x="0" y="2"/>
                      <a:pt x="0" y="3"/>
                    </a:cubicBezTo>
                    <a:cubicBezTo>
                      <a:pt x="2" y="4"/>
                      <a:pt x="6" y="7"/>
                      <a:pt x="11" y="11"/>
                    </a:cubicBezTo>
                    <a:cubicBezTo>
                      <a:pt x="23" y="21"/>
                      <a:pt x="40" y="37"/>
                      <a:pt x="46" y="38"/>
                    </a:cubicBezTo>
                    <a:cubicBezTo>
                      <a:pt x="47" y="39"/>
                      <a:pt x="48" y="39"/>
                      <a:pt x="49" y="38"/>
                    </a:cubicBezTo>
                    <a:cubicBezTo>
                      <a:pt x="52" y="34"/>
                      <a:pt x="30" y="17"/>
                      <a:pt x="16" y="5"/>
                    </a:cubicBezTo>
                    <a:cubicBezTo>
                      <a:pt x="8" y="2"/>
                      <a:pt x="3" y="0"/>
                      <a:pt x="1" y="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72" name="Freeform 371"/>
              <p:cNvSpPr>
                <a:spLocks/>
              </p:cNvSpPr>
              <p:nvPr/>
            </p:nvSpPr>
            <p:spPr bwMode="auto">
              <a:xfrm>
                <a:off x="3389313" y="2187575"/>
                <a:ext cx="512763" cy="550863"/>
              </a:xfrm>
              <a:custGeom>
                <a:avLst/>
                <a:gdLst/>
                <a:ahLst/>
                <a:cxnLst>
                  <a:cxn ang="0">
                    <a:pos x="39" y="64"/>
                  </a:cxn>
                  <a:cxn ang="0">
                    <a:pos x="50" y="70"/>
                  </a:cxn>
                  <a:cxn ang="0">
                    <a:pos x="50" y="70"/>
                  </a:cxn>
                  <a:cxn ang="0">
                    <a:pos x="53" y="72"/>
                  </a:cxn>
                  <a:cxn ang="0">
                    <a:pos x="53" y="72"/>
                  </a:cxn>
                  <a:cxn ang="0">
                    <a:pos x="54" y="74"/>
                  </a:cxn>
                  <a:cxn ang="0">
                    <a:pos x="41" y="87"/>
                  </a:cxn>
                  <a:cxn ang="0">
                    <a:pos x="25" y="98"/>
                  </a:cxn>
                  <a:cxn ang="0">
                    <a:pos x="7" y="115"/>
                  </a:cxn>
                  <a:cxn ang="0">
                    <a:pos x="44" y="94"/>
                  </a:cxn>
                  <a:cxn ang="0">
                    <a:pos x="47" y="92"/>
                  </a:cxn>
                  <a:cxn ang="0">
                    <a:pos x="47" y="92"/>
                  </a:cxn>
                  <a:cxn ang="0">
                    <a:pos x="56" y="86"/>
                  </a:cxn>
                  <a:cxn ang="0">
                    <a:pos x="56" y="86"/>
                  </a:cxn>
                  <a:cxn ang="0">
                    <a:pos x="60" y="85"/>
                  </a:cxn>
                  <a:cxn ang="0">
                    <a:pos x="60" y="85"/>
                  </a:cxn>
                  <a:cxn ang="0">
                    <a:pos x="62" y="85"/>
                  </a:cxn>
                  <a:cxn ang="0">
                    <a:pos x="66" y="103"/>
                  </a:cxn>
                  <a:cxn ang="0">
                    <a:pos x="73" y="146"/>
                  </a:cxn>
                  <a:cxn ang="0">
                    <a:pos x="74" y="103"/>
                  </a:cxn>
                  <a:cxn ang="0">
                    <a:pos x="74" y="90"/>
                  </a:cxn>
                  <a:cxn ang="0">
                    <a:pos x="75" y="86"/>
                  </a:cxn>
                  <a:cxn ang="0">
                    <a:pos x="76" y="84"/>
                  </a:cxn>
                  <a:cxn ang="0">
                    <a:pos x="91" y="88"/>
                  </a:cxn>
                  <a:cxn ang="0">
                    <a:pos x="134" y="105"/>
                  </a:cxn>
                  <a:cxn ang="0">
                    <a:pos x="96" y="83"/>
                  </a:cxn>
                  <a:cxn ang="0">
                    <a:pos x="85" y="77"/>
                  </a:cxn>
                  <a:cxn ang="0">
                    <a:pos x="82" y="75"/>
                  </a:cxn>
                  <a:cxn ang="0">
                    <a:pos x="81" y="73"/>
                  </a:cxn>
                  <a:cxn ang="0">
                    <a:pos x="94" y="60"/>
                  </a:cxn>
                  <a:cxn ang="0">
                    <a:pos x="127" y="32"/>
                  </a:cxn>
                  <a:cxn ang="0">
                    <a:pos x="87" y="55"/>
                  </a:cxn>
                  <a:cxn ang="0">
                    <a:pos x="78" y="60"/>
                  </a:cxn>
                  <a:cxn ang="0">
                    <a:pos x="75" y="62"/>
                  </a:cxn>
                  <a:cxn ang="0">
                    <a:pos x="73" y="62"/>
                  </a:cxn>
                  <a:cxn ang="0">
                    <a:pos x="68" y="44"/>
                  </a:cxn>
                  <a:cxn ang="0">
                    <a:pos x="68" y="44"/>
                  </a:cxn>
                  <a:cxn ang="0">
                    <a:pos x="61" y="1"/>
                  </a:cxn>
                  <a:cxn ang="0">
                    <a:pos x="61" y="44"/>
                  </a:cxn>
                  <a:cxn ang="0">
                    <a:pos x="61" y="56"/>
                  </a:cxn>
                  <a:cxn ang="0">
                    <a:pos x="60" y="60"/>
                  </a:cxn>
                  <a:cxn ang="0">
                    <a:pos x="59" y="62"/>
                  </a:cxn>
                  <a:cxn ang="0">
                    <a:pos x="44" y="58"/>
                  </a:cxn>
                  <a:cxn ang="0">
                    <a:pos x="44" y="58"/>
                  </a:cxn>
                  <a:cxn ang="0">
                    <a:pos x="6" y="41"/>
                  </a:cxn>
                  <a:cxn ang="0">
                    <a:pos x="1" y="42"/>
                  </a:cxn>
                  <a:cxn ang="0">
                    <a:pos x="4" y="47"/>
                  </a:cxn>
                  <a:cxn ang="0">
                    <a:pos x="39" y="64"/>
                  </a:cxn>
                </a:cxnLst>
                <a:rect l="0" t="0" r="r" b="b"/>
                <a:pathLst>
                  <a:path w="136" h="146">
                    <a:moveTo>
                      <a:pt x="39" y="64"/>
                    </a:moveTo>
                    <a:cubicBezTo>
                      <a:pt x="43" y="66"/>
                      <a:pt x="47" y="68"/>
                      <a:pt x="50" y="70"/>
                    </a:cubicBezTo>
                    <a:cubicBezTo>
                      <a:pt x="50" y="70"/>
                      <a:pt x="50" y="70"/>
                      <a:pt x="50" y="70"/>
                    </a:cubicBezTo>
                    <a:cubicBezTo>
                      <a:pt x="51" y="71"/>
                      <a:pt x="52" y="71"/>
                      <a:pt x="53" y="72"/>
                    </a:cubicBezTo>
                    <a:cubicBezTo>
                      <a:pt x="53" y="72"/>
                      <a:pt x="53" y="72"/>
                      <a:pt x="53" y="72"/>
                    </a:cubicBezTo>
                    <a:cubicBezTo>
                      <a:pt x="53" y="73"/>
                      <a:pt x="53" y="73"/>
                      <a:pt x="54" y="74"/>
                    </a:cubicBezTo>
                    <a:cubicBezTo>
                      <a:pt x="54" y="76"/>
                      <a:pt x="48" y="81"/>
                      <a:pt x="41" y="87"/>
                    </a:cubicBezTo>
                    <a:cubicBezTo>
                      <a:pt x="36" y="90"/>
                      <a:pt x="30" y="94"/>
                      <a:pt x="25" y="98"/>
                    </a:cubicBezTo>
                    <a:cubicBezTo>
                      <a:pt x="15" y="105"/>
                      <a:pt x="5" y="112"/>
                      <a:pt x="7" y="115"/>
                    </a:cubicBezTo>
                    <a:cubicBezTo>
                      <a:pt x="10" y="119"/>
                      <a:pt x="29" y="104"/>
                      <a:pt x="44" y="94"/>
                    </a:cubicBezTo>
                    <a:cubicBezTo>
                      <a:pt x="45" y="93"/>
                      <a:pt x="46" y="92"/>
                      <a:pt x="47" y="92"/>
                    </a:cubicBezTo>
                    <a:cubicBezTo>
                      <a:pt x="47" y="92"/>
                      <a:pt x="47" y="92"/>
                      <a:pt x="47" y="92"/>
                    </a:cubicBezTo>
                    <a:cubicBezTo>
                      <a:pt x="51" y="89"/>
                      <a:pt x="54" y="87"/>
                      <a:pt x="56" y="86"/>
                    </a:cubicBezTo>
                    <a:cubicBezTo>
                      <a:pt x="56" y="86"/>
                      <a:pt x="56" y="86"/>
                      <a:pt x="56" y="86"/>
                    </a:cubicBezTo>
                    <a:cubicBezTo>
                      <a:pt x="58" y="86"/>
                      <a:pt x="59" y="85"/>
                      <a:pt x="60" y="85"/>
                    </a:cubicBezTo>
                    <a:cubicBezTo>
                      <a:pt x="60" y="85"/>
                      <a:pt x="60" y="85"/>
                      <a:pt x="60" y="85"/>
                    </a:cubicBezTo>
                    <a:cubicBezTo>
                      <a:pt x="61" y="85"/>
                      <a:pt x="61" y="85"/>
                      <a:pt x="62" y="85"/>
                    </a:cubicBezTo>
                    <a:cubicBezTo>
                      <a:pt x="64" y="86"/>
                      <a:pt x="65" y="94"/>
                      <a:pt x="66" y="103"/>
                    </a:cubicBezTo>
                    <a:cubicBezTo>
                      <a:pt x="68" y="121"/>
                      <a:pt x="68" y="146"/>
                      <a:pt x="73" y="146"/>
                    </a:cubicBezTo>
                    <a:cubicBezTo>
                      <a:pt x="78" y="146"/>
                      <a:pt x="75" y="121"/>
                      <a:pt x="74" y="103"/>
                    </a:cubicBezTo>
                    <a:cubicBezTo>
                      <a:pt x="74" y="98"/>
                      <a:pt x="74" y="94"/>
                      <a:pt x="74" y="90"/>
                    </a:cubicBezTo>
                    <a:cubicBezTo>
                      <a:pt x="74" y="89"/>
                      <a:pt x="74" y="87"/>
                      <a:pt x="75" y="86"/>
                    </a:cubicBezTo>
                    <a:cubicBezTo>
                      <a:pt x="75" y="85"/>
                      <a:pt x="75" y="85"/>
                      <a:pt x="76" y="84"/>
                    </a:cubicBezTo>
                    <a:cubicBezTo>
                      <a:pt x="78" y="83"/>
                      <a:pt x="83" y="85"/>
                      <a:pt x="91" y="88"/>
                    </a:cubicBezTo>
                    <a:cubicBezTo>
                      <a:pt x="107" y="96"/>
                      <a:pt x="132" y="110"/>
                      <a:pt x="134" y="105"/>
                    </a:cubicBezTo>
                    <a:cubicBezTo>
                      <a:pt x="136" y="100"/>
                      <a:pt x="112" y="91"/>
                      <a:pt x="96" y="83"/>
                    </a:cubicBezTo>
                    <a:cubicBezTo>
                      <a:pt x="92" y="81"/>
                      <a:pt x="88" y="79"/>
                      <a:pt x="85" y="77"/>
                    </a:cubicBezTo>
                    <a:cubicBezTo>
                      <a:pt x="84" y="76"/>
                      <a:pt x="83" y="75"/>
                      <a:pt x="82" y="75"/>
                    </a:cubicBezTo>
                    <a:cubicBezTo>
                      <a:pt x="82" y="74"/>
                      <a:pt x="81" y="73"/>
                      <a:pt x="81" y="73"/>
                    </a:cubicBezTo>
                    <a:cubicBezTo>
                      <a:pt x="81" y="70"/>
                      <a:pt x="86" y="66"/>
                      <a:pt x="94" y="60"/>
                    </a:cubicBezTo>
                    <a:cubicBezTo>
                      <a:pt x="108" y="49"/>
                      <a:pt x="130" y="36"/>
                      <a:pt x="127" y="32"/>
                    </a:cubicBezTo>
                    <a:cubicBezTo>
                      <a:pt x="124" y="27"/>
                      <a:pt x="103" y="45"/>
                      <a:pt x="87" y="55"/>
                    </a:cubicBezTo>
                    <a:cubicBezTo>
                      <a:pt x="84" y="57"/>
                      <a:pt x="81" y="59"/>
                      <a:pt x="78" y="60"/>
                    </a:cubicBezTo>
                    <a:cubicBezTo>
                      <a:pt x="77" y="61"/>
                      <a:pt x="76" y="61"/>
                      <a:pt x="75" y="62"/>
                    </a:cubicBezTo>
                    <a:cubicBezTo>
                      <a:pt x="74" y="62"/>
                      <a:pt x="73" y="62"/>
                      <a:pt x="73" y="62"/>
                    </a:cubicBezTo>
                    <a:cubicBezTo>
                      <a:pt x="70" y="60"/>
                      <a:pt x="69" y="53"/>
                      <a:pt x="68" y="44"/>
                    </a:cubicBezTo>
                    <a:cubicBezTo>
                      <a:pt x="68" y="44"/>
                      <a:pt x="68" y="44"/>
                      <a:pt x="68" y="44"/>
                    </a:cubicBezTo>
                    <a:cubicBezTo>
                      <a:pt x="67" y="26"/>
                      <a:pt x="66" y="0"/>
                      <a:pt x="61" y="1"/>
                    </a:cubicBezTo>
                    <a:cubicBezTo>
                      <a:pt x="56" y="1"/>
                      <a:pt x="60" y="26"/>
                      <a:pt x="61" y="44"/>
                    </a:cubicBezTo>
                    <a:cubicBezTo>
                      <a:pt x="61" y="49"/>
                      <a:pt x="61" y="53"/>
                      <a:pt x="61" y="56"/>
                    </a:cubicBezTo>
                    <a:cubicBezTo>
                      <a:pt x="61" y="58"/>
                      <a:pt x="60" y="59"/>
                      <a:pt x="60" y="60"/>
                    </a:cubicBezTo>
                    <a:cubicBezTo>
                      <a:pt x="60" y="61"/>
                      <a:pt x="59" y="62"/>
                      <a:pt x="59" y="62"/>
                    </a:cubicBezTo>
                    <a:cubicBezTo>
                      <a:pt x="57" y="64"/>
                      <a:pt x="51" y="62"/>
                      <a:pt x="44" y="58"/>
                    </a:cubicBezTo>
                    <a:cubicBezTo>
                      <a:pt x="44" y="58"/>
                      <a:pt x="44" y="58"/>
                      <a:pt x="44" y="58"/>
                    </a:cubicBezTo>
                    <a:cubicBezTo>
                      <a:pt x="31" y="53"/>
                      <a:pt x="15" y="43"/>
                      <a:pt x="6" y="41"/>
                    </a:cubicBezTo>
                    <a:cubicBezTo>
                      <a:pt x="3" y="41"/>
                      <a:pt x="1" y="41"/>
                      <a:pt x="1" y="42"/>
                    </a:cubicBezTo>
                    <a:cubicBezTo>
                      <a:pt x="0" y="43"/>
                      <a:pt x="1" y="45"/>
                      <a:pt x="4" y="47"/>
                    </a:cubicBezTo>
                    <a:cubicBezTo>
                      <a:pt x="11" y="52"/>
                      <a:pt x="27" y="58"/>
                      <a:pt x="39" y="64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" name="Group 281"/>
            <p:cNvGrpSpPr/>
            <p:nvPr/>
          </p:nvGrpSpPr>
          <p:grpSpPr>
            <a:xfrm rot="1639090">
              <a:off x="7439061" y="1694089"/>
              <a:ext cx="288406" cy="246228"/>
              <a:chOff x="6294438" y="1638300"/>
              <a:chExt cx="401638" cy="342900"/>
            </a:xfrm>
            <a:solidFill>
              <a:schemeClr val="accent1">
                <a:alpha val="20000"/>
              </a:schemeClr>
            </a:solidFill>
          </p:grpSpPr>
          <p:sp>
            <p:nvSpPr>
              <p:cNvPr id="32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32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323" name="Freeform 283"/>
            <p:cNvSpPr>
              <a:spLocks/>
            </p:cNvSpPr>
            <p:nvPr/>
          </p:nvSpPr>
          <p:spPr bwMode="auto">
            <a:xfrm rot="1639090">
              <a:off x="7420358" y="865033"/>
              <a:ext cx="181252" cy="490176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324" name="Freeform 284"/>
            <p:cNvSpPr>
              <a:spLocks/>
            </p:cNvSpPr>
            <p:nvPr/>
          </p:nvSpPr>
          <p:spPr bwMode="auto">
            <a:xfrm rot="1639090">
              <a:off x="7642024" y="962290"/>
              <a:ext cx="173272" cy="493596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724"/>
          <p:cNvGrpSpPr/>
          <p:nvPr/>
        </p:nvGrpSpPr>
        <p:grpSpPr>
          <a:xfrm>
            <a:off x="1669229" y="5000575"/>
            <a:ext cx="690418" cy="906472"/>
            <a:chOff x="1669229" y="5000575"/>
            <a:chExt cx="690418" cy="906472"/>
          </a:xfrm>
        </p:grpSpPr>
        <p:sp>
          <p:nvSpPr>
            <p:cNvPr id="1299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00" name="Freeform 1299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4516355">
              <a:off x="1940620" y="5277944"/>
              <a:ext cx="225204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39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9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0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6" name="Group 281"/>
            <p:cNvGrpSpPr/>
            <p:nvPr/>
          </p:nvGrpSpPr>
          <p:grpSpPr>
            <a:xfrm rot="4516355">
              <a:off x="1913510" y="5522862"/>
              <a:ext cx="110206" cy="94089"/>
              <a:chOff x="6294438" y="1638300"/>
              <a:chExt cx="401638" cy="342900"/>
            </a:xfrm>
          </p:grpSpPr>
          <p:sp>
            <p:nvSpPr>
              <p:cNvPr id="13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3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13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314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7" name="Group 1725"/>
          <p:cNvGrpSpPr/>
          <p:nvPr/>
        </p:nvGrpSpPr>
        <p:grpSpPr>
          <a:xfrm>
            <a:off x="1238130" y="6052653"/>
            <a:ext cx="698371" cy="531091"/>
            <a:chOff x="1238130" y="6052653"/>
            <a:chExt cx="698371" cy="531091"/>
          </a:xfrm>
        </p:grpSpPr>
        <p:sp>
          <p:nvSpPr>
            <p:cNvPr id="101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20" name="Freeform 101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8" name="Group 296"/>
            <p:cNvGrpSpPr/>
            <p:nvPr/>
          </p:nvGrpSpPr>
          <p:grpSpPr>
            <a:xfrm rot="2467258">
              <a:off x="1498277" y="6174330"/>
              <a:ext cx="173234" cy="175911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11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1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12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2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3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4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5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30" name="Group 289"/>
            <p:cNvGrpSpPr/>
            <p:nvPr/>
          </p:nvGrpSpPr>
          <p:grpSpPr>
            <a:xfrm rot="2467258">
              <a:off x="1574579" y="6074179"/>
              <a:ext cx="38200" cy="25465"/>
              <a:chOff x="3916363" y="1970088"/>
              <a:chExt cx="180975" cy="120650"/>
            </a:xfrm>
          </p:grpSpPr>
          <p:sp>
            <p:nvSpPr>
              <p:cNvPr id="1082" name="Freeform 1081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3" name="Freeform 1082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4" name="Freeform 1083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85" name="Freeform 1084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1" name="Group 281"/>
            <p:cNvGrpSpPr/>
            <p:nvPr/>
          </p:nvGrpSpPr>
          <p:grpSpPr>
            <a:xfrm rot="2467258">
              <a:off x="1565350" y="6375704"/>
              <a:ext cx="84774" cy="72376"/>
              <a:chOff x="6294438" y="1638300"/>
              <a:chExt cx="401638" cy="342900"/>
            </a:xfrm>
          </p:grpSpPr>
          <p:sp>
            <p:nvSpPr>
              <p:cNvPr id="103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3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03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3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39" name="Group 1726"/>
          <p:cNvGrpSpPr/>
          <p:nvPr/>
        </p:nvGrpSpPr>
        <p:grpSpPr>
          <a:xfrm>
            <a:off x="515430" y="6131024"/>
            <a:ext cx="424872" cy="557829"/>
            <a:chOff x="515430" y="6131024"/>
            <a:chExt cx="424872" cy="557829"/>
          </a:xfrm>
        </p:grpSpPr>
        <p:sp>
          <p:nvSpPr>
            <p:cNvPr id="612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14" name="Freeform 613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1" name="Group 296"/>
            <p:cNvGrpSpPr/>
            <p:nvPr/>
          </p:nvGrpSpPr>
          <p:grpSpPr>
            <a:xfrm rot="3025731">
              <a:off x="664323" y="6295190"/>
              <a:ext cx="138587" cy="140729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76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7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78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80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3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4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5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6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7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8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9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0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1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2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3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4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5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6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7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8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73" name="Group 281"/>
            <p:cNvGrpSpPr/>
            <p:nvPr/>
          </p:nvGrpSpPr>
          <p:grpSpPr>
            <a:xfrm rot="3025731">
              <a:off x="698382" y="6457669"/>
              <a:ext cx="67819" cy="57901"/>
              <a:chOff x="6294438" y="1638300"/>
              <a:chExt cx="401638" cy="342900"/>
            </a:xfrm>
          </p:grpSpPr>
          <p:sp>
            <p:nvSpPr>
              <p:cNvPr id="89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9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89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4" name="Group 1578"/>
          <p:cNvGrpSpPr/>
          <p:nvPr/>
        </p:nvGrpSpPr>
        <p:grpSpPr>
          <a:xfrm>
            <a:off x="1475175" y="3681289"/>
            <a:ext cx="558053" cy="424872"/>
            <a:chOff x="1475175" y="3681289"/>
            <a:chExt cx="558053" cy="424872"/>
          </a:xfrm>
        </p:grpSpPr>
        <p:sp>
          <p:nvSpPr>
            <p:cNvPr id="1584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85" name="Freeform 1584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  <a:alpha val="60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5" name="Group 296"/>
            <p:cNvGrpSpPr/>
            <p:nvPr/>
          </p:nvGrpSpPr>
          <p:grpSpPr>
            <a:xfrm rot="1778703">
              <a:off x="1674422" y="3779824"/>
              <a:ext cx="138587" cy="140729"/>
              <a:chOff x="5902325" y="2266950"/>
              <a:chExt cx="820738" cy="833438"/>
            </a:xfrm>
            <a:noFill/>
          </p:grpSpPr>
          <p:sp>
            <p:nvSpPr>
              <p:cNvPr id="168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8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68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8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69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0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1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598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99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577" name="Group 1727"/>
          <p:cNvGrpSpPr>
            <a:grpSpLocks noChangeAspect="1"/>
          </p:cNvGrpSpPr>
          <p:nvPr/>
        </p:nvGrpSpPr>
        <p:grpSpPr>
          <a:xfrm>
            <a:off x="320040" y="5029200"/>
            <a:ext cx="1042416" cy="795528"/>
            <a:chOff x="1238130" y="6052653"/>
            <a:chExt cx="698371" cy="531091"/>
          </a:xfrm>
        </p:grpSpPr>
        <p:sp>
          <p:nvSpPr>
            <p:cNvPr id="1729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0" name="Freeform 1729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6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78" name="Group 296"/>
            <p:cNvGrpSpPr/>
            <p:nvPr/>
          </p:nvGrpSpPr>
          <p:grpSpPr>
            <a:xfrm rot="2467258">
              <a:off x="1498291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74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57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74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4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4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5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6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7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8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59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0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1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2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3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4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5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6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7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8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69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0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1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2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3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4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5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6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7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778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58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740" name="Freeform 1739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1" name="Freeform 1740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2" name="Freeform 1741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43" name="Freeform 1742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58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36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7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8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39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734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735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D3A-3FB2-47D7-AA40-281FD1F8DD24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8FFA-8B2D-432A-837A-532101A7C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rot="5400000" flipH="1">
            <a:off x="770066" y="-664288"/>
            <a:ext cx="2444681" cy="3886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157"/>
          <p:cNvGrpSpPr/>
          <p:nvPr/>
        </p:nvGrpSpPr>
        <p:grpSpPr>
          <a:xfrm rot="893329">
            <a:off x="421009" y="279563"/>
            <a:ext cx="1484755" cy="1691685"/>
            <a:chOff x="429768" y="5047488"/>
            <a:chExt cx="1484755" cy="1691685"/>
          </a:xfrm>
        </p:grpSpPr>
        <p:grpSp>
          <p:nvGrpSpPr>
            <p:cNvPr id="10" name="Group 9"/>
            <p:cNvGrpSpPr/>
            <p:nvPr/>
          </p:nvGrpSpPr>
          <p:grpSpPr>
            <a:xfrm>
              <a:off x="1216152" y="6035040"/>
              <a:ext cx="698371" cy="531091"/>
              <a:chOff x="1238130" y="6052653"/>
              <a:chExt cx="698371" cy="531091"/>
            </a:xfrm>
          </p:grpSpPr>
          <p:sp>
            <p:nvSpPr>
              <p:cNvPr id="11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" name="Freeform 11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6">
                  <a:alpha val="5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6"/>
              <p:cNvGrpSpPr/>
              <p:nvPr/>
            </p:nvGrpSpPr>
            <p:grpSpPr>
              <a:xfrm rot="2467258">
                <a:off x="1498298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26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14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30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1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2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3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4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5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6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7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8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39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0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1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2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3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4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5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6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7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8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49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0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1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2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3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4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5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6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7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8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59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60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15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22" name="Freeform 21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3" name="Freeform 22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4" name="Freeform 23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" name="Freeform 24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9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6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4" name="Group 60"/>
            <p:cNvGrpSpPr/>
            <p:nvPr/>
          </p:nvGrpSpPr>
          <p:grpSpPr>
            <a:xfrm>
              <a:off x="429768" y="6181344"/>
              <a:ext cx="424872" cy="557829"/>
              <a:chOff x="515430" y="6131024"/>
              <a:chExt cx="424872" cy="557829"/>
            </a:xfrm>
          </p:grpSpPr>
          <p:sp>
            <p:nvSpPr>
              <p:cNvPr id="62" name="AutoShape 3"/>
              <p:cNvSpPr>
                <a:spLocks noChangeAspect="1" noChangeArrowheads="1" noTextEdit="1"/>
              </p:cNvSpPr>
              <p:nvPr/>
            </p:nvSpPr>
            <p:spPr bwMode="auto">
              <a:xfrm rot="3025731">
                <a:off x="455334" y="6203378"/>
                <a:ext cx="552736" cy="4085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3" name="Freeform 62"/>
              <p:cNvSpPr>
                <a:spLocks noEditPoints="1"/>
              </p:cNvSpPr>
              <p:nvPr/>
            </p:nvSpPr>
            <p:spPr bwMode="auto">
              <a:xfrm rot="3025731">
                <a:off x="448951" y="6197503"/>
                <a:ext cx="557829" cy="424872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4">
                  <a:alpha val="3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5" name="Group 296"/>
              <p:cNvGrpSpPr/>
              <p:nvPr/>
            </p:nvGrpSpPr>
            <p:grpSpPr>
              <a:xfrm rot="3025731">
                <a:off x="664340" y="6295206"/>
                <a:ext cx="138589" cy="140726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72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3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26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76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7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8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79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0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1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2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3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4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5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6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7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8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89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0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1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2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3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4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5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6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7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8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99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0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1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2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3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4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5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06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27" name="Group 281"/>
              <p:cNvGrpSpPr/>
              <p:nvPr/>
            </p:nvGrpSpPr>
            <p:grpSpPr>
              <a:xfrm rot="3025731">
                <a:off x="698372" y="6457657"/>
                <a:ext cx="67818" cy="57901"/>
                <a:chOff x="6294438" y="1638300"/>
                <a:chExt cx="401638" cy="342900"/>
              </a:xfrm>
            </p:grpSpPr>
            <p:sp>
              <p:nvSpPr>
                <p:cNvPr id="68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69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0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1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66" name="Freeform 283"/>
              <p:cNvSpPr>
                <a:spLocks/>
              </p:cNvSpPr>
              <p:nvPr/>
            </p:nvSpPr>
            <p:spPr bwMode="auto">
              <a:xfrm rot="3025731">
                <a:off x="760608" y="6269384"/>
                <a:ext cx="42621" cy="115265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4"/>
              <p:cNvSpPr>
                <a:spLocks/>
              </p:cNvSpPr>
              <p:nvPr/>
            </p:nvSpPr>
            <p:spPr bwMode="auto">
              <a:xfrm rot="3025731">
                <a:off x="799490" y="6310478"/>
                <a:ext cx="40745" cy="116069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28" name="Group 106"/>
            <p:cNvGrpSpPr>
              <a:grpSpLocks noChangeAspect="1"/>
            </p:cNvGrpSpPr>
            <p:nvPr/>
          </p:nvGrpSpPr>
          <p:grpSpPr>
            <a:xfrm rot="21069806">
              <a:off x="484632" y="5047488"/>
              <a:ext cx="1042416" cy="795528"/>
              <a:chOff x="1238130" y="6052653"/>
              <a:chExt cx="698371" cy="531091"/>
            </a:xfrm>
          </p:grpSpPr>
          <p:sp>
            <p:nvSpPr>
              <p:cNvPr id="108" name="AutoShape 3"/>
              <p:cNvSpPr>
                <a:spLocks noChangeAspect="1" noChangeArrowheads="1" noTextEdit="1"/>
              </p:cNvSpPr>
              <p:nvPr/>
            </p:nvSpPr>
            <p:spPr bwMode="auto">
              <a:xfrm rot="2467258">
                <a:off x="1245581" y="6059259"/>
                <a:ext cx="690920" cy="5106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9" name="Freeform 108"/>
              <p:cNvSpPr>
                <a:spLocks noEditPoints="1"/>
              </p:cNvSpPr>
              <p:nvPr/>
            </p:nvSpPr>
            <p:spPr bwMode="auto">
              <a:xfrm rot="2467258">
                <a:off x="1238130" y="6052653"/>
                <a:ext cx="697287" cy="531091"/>
              </a:xfrm>
              <a:custGeom>
                <a:avLst/>
                <a:gdLst/>
                <a:ahLst/>
                <a:cxnLst>
                  <a:cxn ang="0">
                    <a:pos x="659" y="161"/>
                  </a:cxn>
                  <a:cxn ang="0">
                    <a:pos x="478" y="256"/>
                  </a:cxn>
                  <a:cxn ang="0">
                    <a:pos x="444" y="309"/>
                  </a:cxn>
                  <a:cxn ang="0">
                    <a:pos x="410" y="329"/>
                  </a:cxn>
                  <a:cxn ang="0">
                    <a:pos x="349" y="316"/>
                  </a:cxn>
                  <a:cxn ang="0">
                    <a:pos x="332" y="272"/>
                  </a:cxn>
                  <a:cxn ang="0">
                    <a:pos x="369" y="241"/>
                  </a:cxn>
                  <a:cxn ang="0">
                    <a:pos x="264" y="116"/>
                  </a:cxn>
                  <a:cxn ang="0">
                    <a:pos x="176" y="60"/>
                  </a:cxn>
                  <a:cxn ang="0">
                    <a:pos x="129" y="77"/>
                  </a:cxn>
                  <a:cxn ang="0">
                    <a:pos x="131" y="30"/>
                  </a:cxn>
                  <a:cxn ang="0">
                    <a:pos x="94" y="198"/>
                  </a:cxn>
                  <a:cxn ang="0">
                    <a:pos x="123" y="181"/>
                  </a:cxn>
                  <a:cxn ang="0">
                    <a:pos x="132" y="155"/>
                  </a:cxn>
                  <a:cxn ang="0">
                    <a:pos x="182" y="165"/>
                  </a:cxn>
                  <a:cxn ang="0">
                    <a:pos x="227" y="216"/>
                  </a:cxn>
                  <a:cxn ang="0">
                    <a:pos x="199" y="285"/>
                  </a:cxn>
                  <a:cxn ang="0">
                    <a:pos x="149" y="253"/>
                  </a:cxn>
                  <a:cxn ang="0">
                    <a:pos x="97" y="266"/>
                  </a:cxn>
                  <a:cxn ang="0">
                    <a:pos x="45" y="231"/>
                  </a:cxn>
                  <a:cxn ang="0">
                    <a:pos x="127" y="413"/>
                  </a:cxn>
                  <a:cxn ang="0">
                    <a:pos x="164" y="454"/>
                  </a:cxn>
                  <a:cxn ang="0">
                    <a:pos x="143" y="507"/>
                  </a:cxn>
                  <a:cxn ang="0">
                    <a:pos x="87" y="519"/>
                  </a:cxn>
                  <a:cxn ang="0">
                    <a:pos x="127" y="618"/>
                  </a:cxn>
                  <a:cxn ang="0">
                    <a:pos x="221" y="623"/>
                  </a:cxn>
                  <a:cxn ang="0">
                    <a:pos x="234" y="569"/>
                  </a:cxn>
                  <a:cxn ang="0">
                    <a:pos x="292" y="585"/>
                  </a:cxn>
                  <a:cxn ang="0">
                    <a:pos x="311" y="596"/>
                  </a:cxn>
                  <a:cxn ang="0">
                    <a:pos x="435" y="465"/>
                  </a:cxn>
                  <a:cxn ang="0">
                    <a:pos x="475" y="480"/>
                  </a:cxn>
                  <a:cxn ang="0">
                    <a:pos x="826" y="526"/>
                  </a:cxn>
                  <a:cxn ang="0">
                    <a:pos x="818" y="452"/>
                  </a:cxn>
                  <a:cxn ang="0">
                    <a:pos x="738" y="348"/>
                  </a:cxn>
                  <a:cxn ang="0">
                    <a:pos x="687" y="361"/>
                  </a:cxn>
                  <a:cxn ang="0">
                    <a:pos x="634" y="326"/>
                  </a:cxn>
                  <a:cxn ang="0">
                    <a:pos x="695" y="283"/>
                  </a:cxn>
                  <a:cxn ang="0">
                    <a:pos x="704" y="263"/>
                  </a:cxn>
                  <a:cxn ang="0">
                    <a:pos x="748" y="287"/>
                  </a:cxn>
                  <a:cxn ang="0">
                    <a:pos x="794" y="264"/>
                  </a:cxn>
                  <a:cxn ang="0">
                    <a:pos x="855" y="184"/>
                  </a:cxn>
                  <a:cxn ang="0">
                    <a:pos x="851" y="139"/>
                  </a:cxn>
                  <a:cxn ang="0">
                    <a:pos x="855" y="79"/>
                  </a:cxn>
                  <a:cxn ang="0">
                    <a:pos x="250" y="391"/>
                  </a:cxn>
                  <a:cxn ang="0">
                    <a:pos x="235" y="346"/>
                  </a:cxn>
                  <a:cxn ang="0">
                    <a:pos x="285" y="347"/>
                  </a:cxn>
                  <a:cxn ang="0">
                    <a:pos x="262" y="391"/>
                  </a:cxn>
                  <a:cxn ang="0">
                    <a:pos x="711" y="499"/>
                  </a:cxn>
                  <a:cxn ang="0">
                    <a:pos x="730" y="539"/>
                  </a:cxn>
                  <a:cxn ang="0">
                    <a:pos x="726" y="587"/>
                  </a:cxn>
                  <a:cxn ang="0">
                    <a:pos x="693" y="612"/>
                  </a:cxn>
                  <a:cxn ang="0">
                    <a:pos x="644" y="582"/>
                  </a:cxn>
                  <a:cxn ang="0">
                    <a:pos x="637" y="540"/>
                  </a:cxn>
                  <a:cxn ang="0">
                    <a:pos x="665" y="497"/>
                  </a:cxn>
                  <a:cxn ang="0">
                    <a:pos x="270" y="495"/>
                  </a:cxn>
                  <a:cxn ang="0">
                    <a:pos x="313" y="499"/>
                  </a:cxn>
                  <a:cxn ang="0">
                    <a:pos x="563" y="449"/>
                  </a:cxn>
                  <a:cxn ang="0">
                    <a:pos x="514" y="379"/>
                  </a:cxn>
                  <a:cxn ang="0">
                    <a:pos x="744" y="121"/>
                  </a:cxn>
                  <a:cxn ang="0">
                    <a:pos x="760" y="165"/>
                  </a:cxn>
                  <a:cxn ang="0">
                    <a:pos x="710" y="164"/>
                  </a:cxn>
                  <a:cxn ang="0">
                    <a:pos x="733" y="121"/>
                  </a:cxn>
                </a:cxnLst>
                <a:rect l="0" t="0" r="r" b="b"/>
                <a:pathLst>
                  <a:path w="878" h="668">
                    <a:moveTo>
                      <a:pt x="679" y="94"/>
                    </a:moveTo>
                    <a:cubicBezTo>
                      <a:pt x="678" y="96"/>
                      <a:pt x="673" y="95"/>
                      <a:pt x="665" y="92"/>
                    </a:cubicBezTo>
                    <a:cubicBezTo>
                      <a:pt x="667" y="94"/>
                      <a:pt x="671" y="99"/>
                      <a:pt x="672" y="104"/>
                    </a:cubicBezTo>
                    <a:cubicBezTo>
                      <a:pt x="675" y="111"/>
                      <a:pt x="672" y="118"/>
                      <a:pt x="672" y="118"/>
                    </a:cubicBezTo>
                    <a:cubicBezTo>
                      <a:pt x="679" y="125"/>
                      <a:pt x="679" y="125"/>
                      <a:pt x="679" y="125"/>
                    </a:cubicBezTo>
                    <a:cubicBezTo>
                      <a:pt x="679" y="125"/>
                      <a:pt x="688" y="135"/>
                      <a:pt x="683" y="145"/>
                    </a:cubicBezTo>
                    <a:cubicBezTo>
                      <a:pt x="682" y="148"/>
                      <a:pt x="677" y="155"/>
                      <a:pt x="678" y="162"/>
                    </a:cubicBezTo>
                    <a:cubicBezTo>
                      <a:pt x="680" y="169"/>
                      <a:pt x="676" y="177"/>
                      <a:pt x="676" y="177"/>
                    </a:cubicBezTo>
                    <a:cubicBezTo>
                      <a:pt x="676" y="177"/>
                      <a:pt x="676" y="174"/>
                      <a:pt x="672" y="169"/>
                    </a:cubicBezTo>
                    <a:cubicBezTo>
                      <a:pt x="668" y="164"/>
                      <a:pt x="662" y="166"/>
                      <a:pt x="659" y="161"/>
                    </a:cubicBezTo>
                    <a:cubicBezTo>
                      <a:pt x="656" y="157"/>
                      <a:pt x="649" y="156"/>
                      <a:pt x="645" y="151"/>
                    </a:cubicBezTo>
                    <a:cubicBezTo>
                      <a:pt x="641" y="146"/>
                      <a:pt x="638" y="141"/>
                      <a:pt x="635" y="135"/>
                    </a:cubicBezTo>
                    <a:cubicBezTo>
                      <a:pt x="631" y="130"/>
                      <a:pt x="631" y="129"/>
                      <a:pt x="628" y="132"/>
                    </a:cubicBezTo>
                    <a:cubicBezTo>
                      <a:pt x="626" y="133"/>
                      <a:pt x="623" y="133"/>
                      <a:pt x="621" y="132"/>
                    </a:cubicBezTo>
                    <a:cubicBezTo>
                      <a:pt x="620" y="134"/>
                      <a:pt x="620" y="135"/>
                      <a:pt x="618" y="136"/>
                    </a:cubicBezTo>
                    <a:cubicBezTo>
                      <a:pt x="617" y="136"/>
                      <a:pt x="615" y="132"/>
                      <a:pt x="615" y="127"/>
                    </a:cubicBezTo>
                    <a:cubicBezTo>
                      <a:pt x="614" y="127"/>
                      <a:pt x="614" y="126"/>
                      <a:pt x="614" y="126"/>
                    </a:cubicBezTo>
                    <a:cubicBezTo>
                      <a:pt x="575" y="153"/>
                      <a:pt x="541" y="177"/>
                      <a:pt x="528" y="188"/>
                    </a:cubicBezTo>
                    <a:cubicBezTo>
                      <a:pt x="507" y="204"/>
                      <a:pt x="491" y="229"/>
                      <a:pt x="480" y="252"/>
                    </a:cubicBezTo>
                    <a:cubicBezTo>
                      <a:pt x="481" y="253"/>
                      <a:pt x="480" y="254"/>
                      <a:pt x="478" y="256"/>
                    </a:cubicBezTo>
                    <a:cubicBezTo>
                      <a:pt x="474" y="263"/>
                      <a:pt x="472" y="269"/>
                      <a:pt x="469" y="276"/>
                    </a:cubicBezTo>
                    <a:cubicBezTo>
                      <a:pt x="487" y="279"/>
                      <a:pt x="491" y="284"/>
                      <a:pt x="466" y="284"/>
                    </a:cubicBezTo>
                    <a:cubicBezTo>
                      <a:pt x="466" y="285"/>
                      <a:pt x="465" y="285"/>
                      <a:pt x="465" y="286"/>
                    </a:cubicBezTo>
                    <a:cubicBezTo>
                      <a:pt x="493" y="290"/>
                      <a:pt x="485" y="293"/>
                      <a:pt x="463" y="291"/>
                    </a:cubicBezTo>
                    <a:cubicBezTo>
                      <a:pt x="463" y="292"/>
                      <a:pt x="463" y="292"/>
                      <a:pt x="463" y="293"/>
                    </a:cubicBezTo>
                    <a:cubicBezTo>
                      <a:pt x="463" y="292"/>
                      <a:pt x="463" y="292"/>
                      <a:pt x="463" y="291"/>
                    </a:cubicBezTo>
                    <a:cubicBezTo>
                      <a:pt x="460" y="291"/>
                      <a:pt x="457" y="291"/>
                      <a:pt x="454" y="291"/>
                    </a:cubicBezTo>
                    <a:cubicBezTo>
                      <a:pt x="452" y="292"/>
                      <a:pt x="449" y="292"/>
                      <a:pt x="445" y="292"/>
                    </a:cubicBezTo>
                    <a:cubicBezTo>
                      <a:pt x="484" y="306"/>
                      <a:pt x="500" y="321"/>
                      <a:pt x="433" y="294"/>
                    </a:cubicBezTo>
                    <a:cubicBezTo>
                      <a:pt x="497" y="320"/>
                      <a:pt x="478" y="324"/>
                      <a:pt x="444" y="309"/>
                    </a:cubicBezTo>
                    <a:cubicBezTo>
                      <a:pt x="446" y="313"/>
                      <a:pt x="446" y="315"/>
                      <a:pt x="444" y="316"/>
                    </a:cubicBezTo>
                    <a:cubicBezTo>
                      <a:pt x="469" y="338"/>
                      <a:pt x="474" y="351"/>
                      <a:pt x="429" y="312"/>
                    </a:cubicBezTo>
                    <a:cubicBezTo>
                      <a:pt x="429" y="312"/>
                      <a:pt x="429" y="311"/>
                      <a:pt x="429" y="311"/>
                    </a:cubicBezTo>
                    <a:cubicBezTo>
                      <a:pt x="473" y="352"/>
                      <a:pt x="460" y="348"/>
                      <a:pt x="435" y="326"/>
                    </a:cubicBezTo>
                    <a:cubicBezTo>
                      <a:pt x="435" y="328"/>
                      <a:pt x="433" y="328"/>
                      <a:pt x="430" y="327"/>
                    </a:cubicBezTo>
                    <a:cubicBezTo>
                      <a:pt x="450" y="357"/>
                      <a:pt x="451" y="374"/>
                      <a:pt x="415" y="315"/>
                    </a:cubicBezTo>
                    <a:cubicBezTo>
                      <a:pt x="452" y="375"/>
                      <a:pt x="437" y="365"/>
                      <a:pt x="417" y="332"/>
                    </a:cubicBezTo>
                    <a:cubicBezTo>
                      <a:pt x="419" y="336"/>
                      <a:pt x="418" y="339"/>
                      <a:pt x="417" y="339"/>
                    </a:cubicBezTo>
                    <a:cubicBezTo>
                      <a:pt x="428" y="368"/>
                      <a:pt x="429" y="380"/>
                      <a:pt x="411" y="331"/>
                    </a:cubicBezTo>
                    <a:cubicBezTo>
                      <a:pt x="410" y="330"/>
                      <a:pt x="410" y="330"/>
                      <a:pt x="410" y="329"/>
                    </a:cubicBezTo>
                    <a:cubicBezTo>
                      <a:pt x="427" y="381"/>
                      <a:pt x="414" y="372"/>
                      <a:pt x="404" y="342"/>
                    </a:cubicBezTo>
                    <a:cubicBezTo>
                      <a:pt x="402" y="343"/>
                      <a:pt x="399" y="340"/>
                      <a:pt x="396" y="336"/>
                    </a:cubicBezTo>
                    <a:cubicBezTo>
                      <a:pt x="394" y="375"/>
                      <a:pt x="381" y="393"/>
                      <a:pt x="388" y="322"/>
                    </a:cubicBezTo>
                    <a:cubicBezTo>
                      <a:pt x="381" y="391"/>
                      <a:pt x="375" y="375"/>
                      <a:pt x="379" y="338"/>
                    </a:cubicBezTo>
                    <a:cubicBezTo>
                      <a:pt x="377" y="342"/>
                      <a:pt x="375" y="343"/>
                      <a:pt x="374" y="342"/>
                    </a:cubicBezTo>
                    <a:cubicBezTo>
                      <a:pt x="361" y="373"/>
                      <a:pt x="351" y="380"/>
                      <a:pt x="375" y="319"/>
                    </a:cubicBezTo>
                    <a:cubicBezTo>
                      <a:pt x="351" y="381"/>
                      <a:pt x="346" y="366"/>
                      <a:pt x="359" y="334"/>
                    </a:cubicBezTo>
                    <a:cubicBezTo>
                      <a:pt x="358" y="332"/>
                      <a:pt x="358" y="329"/>
                      <a:pt x="359" y="325"/>
                    </a:cubicBezTo>
                    <a:cubicBezTo>
                      <a:pt x="333" y="355"/>
                      <a:pt x="314" y="364"/>
                      <a:pt x="362" y="311"/>
                    </a:cubicBezTo>
                    <a:cubicBezTo>
                      <a:pt x="314" y="364"/>
                      <a:pt x="321" y="345"/>
                      <a:pt x="349" y="316"/>
                    </a:cubicBezTo>
                    <a:cubicBezTo>
                      <a:pt x="345" y="318"/>
                      <a:pt x="341" y="319"/>
                      <a:pt x="339" y="319"/>
                    </a:cubicBezTo>
                    <a:cubicBezTo>
                      <a:pt x="313" y="335"/>
                      <a:pt x="300" y="336"/>
                      <a:pt x="346" y="306"/>
                    </a:cubicBezTo>
                    <a:cubicBezTo>
                      <a:pt x="347" y="306"/>
                      <a:pt x="347" y="306"/>
                      <a:pt x="347" y="306"/>
                    </a:cubicBezTo>
                    <a:cubicBezTo>
                      <a:pt x="299" y="335"/>
                      <a:pt x="305" y="324"/>
                      <a:pt x="332" y="307"/>
                    </a:cubicBezTo>
                    <a:cubicBezTo>
                      <a:pt x="333" y="306"/>
                      <a:pt x="336" y="303"/>
                      <a:pt x="341" y="300"/>
                    </a:cubicBezTo>
                    <a:cubicBezTo>
                      <a:pt x="302" y="314"/>
                      <a:pt x="282" y="318"/>
                      <a:pt x="350" y="293"/>
                    </a:cubicBezTo>
                    <a:cubicBezTo>
                      <a:pt x="285" y="316"/>
                      <a:pt x="296" y="300"/>
                      <a:pt x="332" y="289"/>
                    </a:cubicBezTo>
                    <a:cubicBezTo>
                      <a:pt x="327" y="287"/>
                      <a:pt x="325" y="284"/>
                      <a:pt x="326" y="282"/>
                    </a:cubicBezTo>
                    <a:cubicBezTo>
                      <a:pt x="296" y="279"/>
                      <a:pt x="284" y="269"/>
                      <a:pt x="333" y="273"/>
                    </a:cubicBezTo>
                    <a:cubicBezTo>
                      <a:pt x="333" y="272"/>
                      <a:pt x="332" y="272"/>
                      <a:pt x="332" y="272"/>
                    </a:cubicBezTo>
                    <a:cubicBezTo>
                      <a:pt x="283" y="267"/>
                      <a:pt x="297" y="262"/>
                      <a:pt x="329" y="265"/>
                    </a:cubicBezTo>
                    <a:cubicBezTo>
                      <a:pt x="331" y="264"/>
                      <a:pt x="335" y="264"/>
                      <a:pt x="340" y="264"/>
                    </a:cubicBezTo>
                    <a:cubicBezTo>
                      <a:pt x="300" y="250"/>
                      <a:pt x="282" y="234"/>
                      <a:pt x="351" y="262"/>
                    </a:cubicBezTo>
                    <a:cubicBezTo>
                      <a:pt x="285" y="235"/>
                      <a:pt x="304" y="235"/>
                      <a:pt x="340" y="250"/>
                    </a:cubicBezTo>
                    <a:cubicBezTo>
                      <a:pt x="337" y="247"/>
                      <a:pt x="336" y="244"/>
                      <a:pt x="337" y="242"/>
                    </a:cubicBezTo>
                    <a:cubicBezTo>
                      <a:pt x="312" y="220"/>
                      <a:pt x="310" y="205"/>
                      <a:pt x="356" y="246"/>
                    </a:cubicBezTo>
                    <a:cubicBezTo>
                      <a:pt x="356" y="246"/>
                      <a:pt x="356" y="246"/>
                      <a:pt x="356" y="246"/>
                    </a:cubicBezTo>
                    <a:cubicBezTo>
                      <a:pt x="311" y="205"/>
                      <a:pt x="323" y="207"/>
                      <a:pt x="347" y="229"/>
                    </a:cubicBezTo>
                    <a:cubicBezTo>
                      <a:pt x="349" y="228"/>
                      <a:pt x="351" y="229"/>
                      <a:pt x="355" y="232"/>
                    </a:cubicBezTo>
                    <a:cubicBezTo>
                      <a:pt x="334" y="199"/>
                      <a:pt x="331" y="180"/>
                      <a:pt x="369" y="241"/>
                    </a:cubicBezTo>
                    <a:cubicBezTo>
                      <a:pt x="333" y="184"/>
                      <a:pt x="346" y="190"/>
                      <a:pt x="364" y="220"/>
                    </a:cubicBezTo>
                    <a:cubicBezTo>
                      <a:pt x="364" y="216"/>
                      <a:pt x="365" y="217"/>
                      <a:pt x="368" y="222"/>
                    </a:cubicBezTo>
                    <a:cubicBezTo>
                      <a:pt x="356" y="188"/>
                      <a:pt x="354" y="172"/>
                      <a:pt x="375" y="231"/>
                    </a:cubicBezTo>
                    <a:cubicBezTo>
                      <a:pt x="375" y="231"/>
                      <a:pt x="375" y="231"/>
                      <a:pt x="375" y="231"/>
                    </a:cubicBezTo>
                    <a:cubicBezTo>
                      <a:pt x="367" y="209"/>
                      <a:pt x="365" y="197"/>
                      <a:pt x="365" y="192"/>
                    </a:cubicBezTo>
                    <a:cubicBezTo>
                      <a:pt x="361" y="188"/>
                      <a:pt x="356" y="183"/>
                      <a:pt x="352" y="180"/>
                    </a:cubicBezTo>
                    <a:cubicBezTo>
                      <a:pt x="340" y="170"/>
                      <a:pt x="312" y="149"/>
                      <a:pt x="278" y="125"/>
                    </a:cubicBezTo>
                    <a:cubicBezTo>
                      <a:pt x="278" y="125"/>
                      <a:pt x="278" y="125"/>
                      <a:pt x="277" y="125"/>
                    </a:cubicBezTo>
                    <a:cubicBezTo>
                      <a:pt x="277" y="125"/>
                      <a:pt x="277" y="125"/>
                      <a:pt x="276" y="124"/>
                    </a:cubicBezTo>
                    <a:cubicBezTo>
                      <a:pt x="272" y="121"/>
                      <a:pt x="268" y="119"/>
                      <a:pt x="264" y="116"/>
                    </a:cubicBezTo>
                    <a:cubicBezTo>
                      <a:pt x="262" y="119"/>
                      <a:pt x="261" y="120"/>
                      <a:pt x="259" y="119"/>
                    </a:cubicBezTo>
                    <a:cubicBezTo>
                      <a:pt x="258" y="119"/>
                      <a:pt x="258" y="116"/>
                      <a:pt x="260" y="112"/>
                    </a:cubicBezTo>
                    <a:cubicBezTo>
                      <a:pt x="256" y="110"/>
                      <a:pt x="253" y="108"/>
                      <a:pt x="250" y="106"/>
                    </a:cubicBezTo>
                    <a:cubicBezTo>
                      <a:pt x="247" y="109"/>
                      <a:pt x="245" y="110"/>
                      <a:pt x="243" y="109"/>
                    </a:cubicBezTo>
                    <a:cubicBezTo>
                      <a:pt x="242" y="108"/>
                      <a:pt x="243" y="106"/>
                      <a:pt x="245" y="103"/>
                    </a:cubicBezTo>
                    <a:cubicBezTo>
                      <a:pt x="242" y="100"/>
                      <a:pt x="238" y="98"/>
                      <a:pt x="235" y="95"/>
                    </a:cubicBezTo>
                    <a:cubicBezTo>
                      <a:pt x="233" y="96"/>
                      <a:pt x="231" y="96"/>
                      <a:pt x="231" y="95"/>
                    </a:cubicBezTo>
                    <a:cubicBezTo>
                      <a:pt x="230" y="95"/>
                      <a:pt x="230" y="94"/>
                      <a:pt x="231" y="93"/>
                    </a:cubicBezTo>
                    <a:cubicBezTo>
                      <a:pt x="213" y="81"/>
                      <a:pt x="196" y="69"/>
                      <a:pt x="179" y="58"/>
                    </a:cubicBezTo>
                    <a:cubicBezTo>
                      <a:pt x="178" y="59"/>
                      <a:pt x="177" y="59"/>
                      <a:pt x="176" y="60"/>
                    </a:cubicBezTo>
                    <a:cubicBezTo>
                      <a:pt x="176" y="62"/>
                      <a:pt x="183" y="67"/>
                      <a:pt x="182" y="69"/>
                    </a:cubicBezTo>
                    <a:cubicBezTo>
                      <a:pt x="181" y="71"/>
                      <a:pt x="172" y="68"/>
                      <a:pt x="171" y="70"/>
                    </a:cubicBezTo>
                    <a:cubicBezTo>
                      <a:pt x="170" y="72"/>
                      <a:pt x="174" y="79"/>
                      <a:pt x="172" y="80"/>
                    </a:cubicBezTo>
                    <a:cubicBezTo>
                      <a:pt x="171" y="82"/>
                      <a:pt x="164" y="76"/>
                      <a:pt x="162" y="77"/>
                    </a:cubicBezTo>
                    <a:cubicBezTo>
                      <a:pt x="160" y="78"/>
                      <a:pt x="162" y="87"/>
                      <a:pt x="160" y="88"/>
                    </a:cubicBezTo>
                    <a:cubicBezTo>
                      <a:pt x="158" y="88"/>
                      <a:pt x="153" y="81"/>
                      <a:pt x="151" y="81"/>
                    </a:cubicBezTo>
                    <a:cubicBezTo>
                      <a:pt x="149" y="82"/>
                      <a:pt x="147" y="90"/>
                      <a:pt x="145" y="90"/>
                    </a:cubicBezTo>
                    <a:cubicBezTo>
                      <a:pt x="143" y="90"/>
                      <a:pt x="142" y="82"/>
                      <a:pt x="140" y="81"/>
                    </a:cubicBezTo>
                    <a:cubicBezTo>
                      <a:pt x="137" y="81"/>
                      <a:pt x="133" y="88"/>
                      <a:pt x="131" y="87"/>
                    </a:cubicBezTo>
                    <a:cubicBezTo>
                      <a:pt x="129" y="87"/>
                      <a:pt x="131" y="78"/>
                      <a:pt x="129" y="77"/>
                    </a:cubicBezTo>
                    <a:cubicBezTo>
                      <a:pt x="127" y="76"/>
                      <a:pt x="120" y="81"/>
                      <a:pt x="119" y="79"/>
                    </a:cubicBezTo>
                    <a:cubicBezTo>
                      <a:pt x="117" y="78"/>
                      <a:pt x="122" y="71"/>
                      <a:pt x="121" y="69"/>
                    </a:cubicBezTo>
                    <a:cubicBezTo>
                      <a:pt x="120" y="67"/>
                      <a:pt x="111" y="69"/>
                      <a:pt x="111" y="67"/>
                    </a:cubicBezTo>
                    <a:cubicBezTo>
                      <a:pt x="110" y="65"/>
                      <a:pt x="118" y="61"/>
                      <a:pt x="117" y="58"/>
                    </a:cubicBezTo>
                    <a:cubicBezTo>
                      <a:pt x="117" y="56"/>
                      <a:pt x="109" y="54"/>
                      <a:pt x="109" y="52"/>
                    </a:cubicBezTo>
                    <a:cubicBezTo>
                      <a:pt x="109" y="50"/>
                      <a:pt x="118" y="49"/>
                      <a:pt x="118" y="47"/>
                    </a:cubicBezTo>
                    <a:cubicBezTo>
                      <a:pt x="119" y="45"/>
                      <a:pt x="112" y="40"/>
                      <a:pt x="113" y="38"/>
                    </a:cubicBezTo>
                    <a:cubicBezTo>
                      <a:pt x="114" y="36"/>
                      <a:pt x="122" y="39"/>
                      <a:pt x="124" y="37"/>
                    </a:cubicBezTo>
                    <a:cubicBezTo>
                      <a:pt x="125" y="35"/>
                      <a:pt x="121" y="28"/>
                      <a:pt x="123" y="27"/>
                    </a:cubicBezTo>
                    <a:cubicBezTo>
                      <a:pt x="124" y="25"/>
                      <a:pt x="129" y="29"/>
                      <a:pt x="131" y="30"/>
                    </a:cubicBezTo>
                    <a:cubicBezTo>
                      <a:pt x="118" y="22"/>
                      <a:pt x="107" y="17"/>
                      <a:pt x="99" y="15"/>
                    </a:cubicBezTo>
                    <a:cubicBezTo>
                      <a:pt x="53" y="0"/>
                      <a:pt x="3" y="5"/>
                      <a:pt x="5" y="62"/>
                    </a:cubicBezTo>
                    <a:cubicBezTo>
                      <a:pt x="6" y="120"/>
                      <a:pt x="0" y="120"/>
                      <a:pt x="9" y="139"/>
                    </a:cubicBezTo>
                    <a:cubicBezTo>
                      <a:pt x="18" y="158"/>
                      <a:pt x="24" y="172"/>
                      <a:pt x="24" y="172"/>
                    </a:cubicBezTo>
                    <a:cubicBezTo>
                      <a:pt x="24" y="172"/>
                      <a:pt x="29" y="200"/>
                      <a:pt x="37" y="222"/>
                    </a:cubicBezTo>
                    <a:cubicBezTo>
                      <a:pt x="39" y="222"/>
                      <a:pt x="40" y="222"/>
                      <a:pt x="41" y="221"/>
                    </a:cubicBezTo>
                    <a:cubicBezTo>
                      <a:pt x="47" y="220"/>
                      <a:pt x="48" y="215"/>
                      <a:pt x="53" y="214"/>
                    </a:cubicBezTo>
                    <a:cubicBezTo>
                      <a:pt x="58" y="213"/>
                      <a:pt x="63" y="206"/>
                      <a:pt x="69" y="205"/>
                    </a:cubicBezTo>
                    <a:cubicBezTo>
                      <a:pt x="75" y="203"/>
                      <a:pt x="81" y="204"/>
                      <a:pt x="88" y="203"/>
                    </a:cubicBezTo>
                    <a:cubicBezTo>
                      <a:pt x="94" y="202"/>
                      <a:pt x="94" y="202"/>
                      <a:pt x="94" y="198"/>
                    </a:cubicBezTo>
                    <a:cubicBezTo>
                      <a:pt x="94" y="198"/>
                      <a:pt x="94" y="198"/>
                      <a:pt x="94" y="198"/>
                    </a:cubicBezTo>
                    <a:cubicBezTo>
                      <a:pt x="91" y="196"/>
                      <a:pt x="90" y="194"/>
                      <a:pt x="91" y="193"/>
                    </a:cubicBezTo>
                    <a:cubicBezTo>
                      <a:pt x="91" y="192"/>
                      <a:pt x="93" y="192"/>
                      <a:pt x="96" y="192"/>
                    </a:cubicBezTo>
                    <a:cubicBezTo>
                      <a:pt x="98" y="190"/>
                      <a:pt x="101" y="188"/>
                      <a:pt x="105" y="188"/>
                    </a:cubicBezTo>
                    <a:cubicBezTo>
                      <a:pt x="106" y="188"/>
                      <a:pt x="108" y="188"/>
                      <a:pt x="109" y="188"/>
                    </a:cubicBezTo>
                    <a:cubicBezTo>
                      <a:pt x="103" y="183"/>
                      <a:pt x="99" y="179"/>
                      <a:pt x="101" y="177"/>
                    </a:cubicBezTo>
                    <a:cubicBezTo>
                      <a:pt x="104" y="174"/>
                      <a:pt x="114" y="182"/>
                      <a:pt x="125" y="192"/>
                    </a:cubicBezTo>
                    <a:cubicBezTo>
                      <a:pt x="127" y="192"/>
                      <a:pt x="130" y="193"/>
                      <a:pt x="132" y="194"/>
                    </a:cubicBezTo>
                    <a:cubicBezTo>
                      <a:pt x="131" y="192"/>
                      <a:pt x="130" y="191"/>
                      <a:pt x="128" y="189"/>
                    </a:cubicBezTo>
                    <a:cubicBezTo>
                      <a:pt x="126" y="186"/>
                      <a:pt x="124" y="184"/>
                      <a:pt x="123" y="181"/>
                    </a:cubicBezTo>
                    <a:cubicBezTo>
                      <a:pt x="122" y="180"/>
                      <a:pt x="121" y="179"/>
                      <a:pt x="121" y="178"/>
                    </a:cubicBezTo>
                    <a:cubicBezTo>
                      <a:pt x="120" y="177"/>
                      <a:pt x="119" y="175"/>
                      <a:pt x="118" y="174"/>
                    </a:cubicBezTo>
                    <a:cubicBezTo>
                      <a:pt x="117" y="173"/>
                      <a:pt x="117" y="171"/>
                      <a:pt x="116" y="170"/>
                    </a:cubicBezTo>
                    <a:cubicBezTo>
                      <a:pt x="116" y="169"/>
                      <a:pt x="115" y="169"/>
                      <a:pt x="115" y="168"/>
                    </a:cubicBezTo>
                    <a:cubicBezTo>
                      <a:pt x="115" y="168"/>
                      <a:pt x="115" y="167"/>
                      <a:pt x="115" y="167"/>
                    </a:cubicBezTo>
                    <a:cubicBezTo>
                      <a:pt x="114" y="165"/>
                      <a:pt x="115" y="164"/>
                      <a:pt x="115" y="164"/>
                    </a:cubicBezTo>
                    <a:cubicBezTo>
                      <a:pt x="116" y="163"/>
                      <a:pt x="117" y="164"/>
                      <a:pt x="119" y="164"/>
                    </a:cubicBezTo>
                    <a:cubicBezTo>
                      <a:pt x="124" y="168"/>
                      <a:pt x="132" y="182"/>
                      <a:pt x="140" y="193"/>
                    </a:cubicBezTo>
                    <a:cubicBezTo>
                      <a:pt x="140" y="192"/>
                      <a:pt x="140" y="191"/>
                      <a:pt x="142" y="192"/>
                    </a:cubicBezTo>
                    <a:cubicBezTo>
                      <a:pt x="136" y="176"/>
                      <a:pt x="128" y="157"/>
                      <a:pt x="132" y="155"/>
                    </a:cubicBezTo>
                    <a:cubicBezTo>
                      <a:pt x="137" y="153"/>
                      <a:pt x="144" y="178"/>
                      <a:pt x="151" y="195"/>
                    </a:cubicBezTo>
                    <a:cubicBezTo>
                      <a:pt x="150" y="177"/>
                      <a:pt x="146" y="152"/>
                      <a:pt x="151" y="152"/>
                    </a:cubicBezTo>
                    <a:cubicBezTo>
                      <a:pt x="156" y="151"/>
                      <a:pt x="157" y="177"/>
                      <a:pt x="158" y="195"/>
                    </a:cubicBezTo>
                    <a:cubicBezTo>
                      <a:pt x="159" y="194"/>
                      <a:pt x="159" y="193"/>
                      <a:pt x="159" y="191"/>
                    </a:cubicBezTo>
                    <a:cubicBezTo>
                      <a:pt x="162" y="175"/>
                      <a:pt x="166" y="154"/>
                      <a:pt x="170" y="153"/>
                    </a:cubicBezTo>
                    <a:cubicBezTo>
                      <a:pt x="170" y="152"/>
                      <a:pt x="170" y="152"/>
                      <a:pt x="171" y="153"/>
                    </a:cubicBezTo>
                    <a:cubicBezTo>
                      <a:pt x="175" y="153"/>
                      <a:pt x="169" y="178"/>
                      <a:pt x="166" y="196"/>
                    </a:cubicBezTo>
                    <a:cubicBezTo>
                      <a:pt x="170" y="189"/>
                      <a:pt x="174" y="180"/>
                      <a:pt x="177" y="173"/>
                    </a:cubicBezTo>
                    <a:cubicBezTo>
                      <a:pt x="178" y="172"/>
                      <a:pt x="179" y="170"/>
                      <a:pt x="179" y="169"/>
                    </a:cubicBezTo>
                    <a:cubicBezTo>
                      <a:pt x="180" y="168"/>
                      <a:pt x="181" y="166"/>
                      <a:pt x="182" y="165"/>
                    </a:cubicBezTo>
                    <a:cubicBezTo>
                      <a:pt x="182" y="164"/>
                      <a:pt x="183" y="163"/>
                      <a:pt x="184" y="162"/>
                    </a:cubicBezTo>
                    <a:cubicBezTo>
                      <a:pt x="186" y="159"/>
                      <a:pt x="187" y="158"/>
                      <a:pt x="189" y="158"/>
                    </a:cubicBezTo>
                    <a:cubicBezTo>
                      <a:pt x="193" y="161"/>
                      <a:pt x="181" y="183"/>
                      <a:pt x="173" y="199"/>
                    </a:cubicBezTo>
                    <a:cubicBezTo>
                      <a:pt x="185" y="186"/>
                      <a:pt x="201" y="165"/>
                      <a:pt x="205" y="169"/>
                    </a:cubicBezTo>
                    <a:cubicBezTo>
                      <a:pt x="209" y="172"/>
                      <a:pt x="189" y="192"/>
                      <a:pt x="177" y="206"/>
                    </a:cubicBezTo>
                    <a:cubicBezTo>
                      <a:pt x="193" y="196"/>
                      <a:pt x="214" y="178"/>
                      <a:pt x="217" y="183"/>
                    </a:cubicBezTo>
                    <a:cubicBezTo>
                      <a:pt x="220" y="187"/>
                      <a:pt x="198" y="200"/>
                      <a:pt x="184" y="211"/>
                    </a:cubicBezTo>
                    <a:cubicBezTo>
                      <a:pt x="201" y="205"/>
                      <a:pt x="224" y="195"/>
                      <a:pt x="226" y="200"/>
                    </a:cubicBezTo>
                    <a:cubicBezTo>
                      <a:pt x="228" y="204"/>
                      <a:pt x="203" y="212"/>
                      <a:pt x="186" y="218"/>
                    </a:cubicBezTo>
                    <a:cubicBezTo>
                      <a:pt x="201" y="217"/>
                      <a:pt x="220" y="215"/>
                      <a:pt x="227" y="216"/>
                    </a:cubicBezTo>
                    <a:cubicBezTo>
                      <a:pt x="229" y="217"/>
                      <a:pt x="230" y="217"/>
                      <a:pt x="230" y="218"/>
                    </a:cubicBezTo>
                    <a:cubicBezTo>
                      <a:pt x="231" y="223"/>
                      <a:pt x="205" y="224"/>
                      <a:pt x="187" y="226"/>
                    </a:cubicBezTo>
                    <a:cubicBezTo>
                      <a:pt x="205" y="230"/>
                      <a:pt x="230" y="232"/>
                      <a:pt x="229" y="237"/>
                    </a:cubicBezTo>
                    <a:cubicBezTo>
                      <a:pt x="228" y="242"/>
                      <a:pt x="204" y="237"/>
                      <a:pt x="186" y="234"/>
                    </a:cubicBezTo>
                    <a:cubicBezTo>
                      <a:pt x="202" y="242"/>
                      <a:pt x="226" y="251"/>
                      <a:pt x="224" y="256"/>
                    </a:cubicBezTo>
                    <a:cubicBezTo>
                      <a:pt x="222" y="261"/>
                      <a:pt x="197" y="247"/>
                      <a:pt x="181" y="239"/>
                    </a:cubicBezTo>
                    <a:cubicBezTo>
                      <a:pt x="195" y="251"/>
                      <a:pt x="217" y="268"/>
                      <a:pt x="214" y="272"/>
                    </a:cubicBezTo>
                    <a:cubicBezTo>
                      <a:pt x="213" y="273"/>
                      <a:pt x="212" y="273"/>
                      <a:pt x="211" y="272"/>
                    </a:cubicBezTo>
                    <a:cubicBezTo>
                      <a:pt x="205" y="271"/>
                      <a:pt x="188" y="255"/>
                      <a:pt x="176" y="245"/>
                    </a:cubicBezTo>
                    <a:cubicBezTo>
                      <a:pt x="186" y="260"/>
                      <a:pt x="204" y="282"/>
                      <a:pt x="199" y="285"/>
                    </a:cubicBezTo>
                    <a:cubicBezTo>
                      <a:pt x="199" y="286"/>
                      <a:pt x="197" y="285"/>
                      <a:pt x="196" y="284"/>
                    </a:cubicBezTo>
                    <a:cubicBezTo>
                      <a:pt x="190" y="280"/>
                      <a:pt x="179" y="261"/>
                      <a:pt x="170" y="249"/>
                    </a:cubicBezTo>
                    <a:cubicBezTo>
                      <a:pt x="176" y="266"/>
                      <a:pt x="187" y="292"/>
                      <a:pt x="182" y="294"/>
                    </a:cubicBezTo>
                    <a:cubicBezTo>
                      <a:pt x="177" y="296"/>
                      <a:pt x="170" y="271"/>
                      <a:pt x="164" y="254"/>
                    </a:cubicBezTo>
                    <a:cubicBezTo>
                      <a:pt x="165" y="272"/>
                      <a:pt x="168" y="297"/>
                      <a:pt x="163" y="297"/>
                    </a:cubicBezTo>
                    <a:cubicBezTo>
                      <a:pt x="158" y="297"/>
                      <a:pt x="158" y="272"/>
                      <a:pt x="156" y="254"/>
                    </a:cubicBezTo>
                    <a:cubicBezTo>
                      <a:pt x="153" y="270"/>
                      <a:pt x="150" y="292"/>
                      <a:pt x="146" y="296"/>
                    </a:cubicBezTo>
                    <a:cubicBezTo>
                      <a:pt x="145" y="296"/>
                      <a:pt x="145" y="296"/>
                      <a:pt x="144" y="296"/>
                    </a:cubicBezTo>
                    <a:cubicBezTo>
                      <a:pt x="143" y="296"/>
                      <a:pt x="143" y="295"/>
                      <a:pt x="143" y="294"/>
                    </a:cubicBezTo>
                    <a:cubicBezTo>
                      <a:pt x="141" y="288"/>
                      <a:pt x="146" y="268"/>
                      <a:pt x="149" y="253"/>
                    </a:cubicBezTo>
                    <a:cubicBezTo>
                      <a:pt x="144" y="263"/>
                      <a:pt x="138" y="276"/>
                      <a:pt x="133" y="284"/>
                    </a:cubicBezTo>
                    <a:cubicBezTo>
                      <a:pt x="130" y="288"/>
                      <a:pt x="128" y="291"/>
                      <a:pt x="126" y="290"/>
                    </a:cubicBezTo>
                    <a:cubicBezTo>
                      <a:pt x="126" y="290"/>
                      <a:pt x="126" y="290"/>
                      <a:pt x="126" y="290"/>
                    </a:cubicBezTo>
                    <a:cubicBezTo>
                      <a:pt x="123" y="286"/>
                      <a:pt x="134" y="265"/>
                      <a:pt x="142" y="250"/>
                    </a:cubicBezTo>
                    <a:cubicBezTo>
                      <a:pt x="142" y="250"/>
                      <a:pt x="142" y="250"/>
                      <a:pt x="142" y="249"/>
                    </a:cubicBezTo>
                    <a:cubicBezTo>
                      <a:pt x="129" y="263"/>
                      <a:pt x="114" y="283"/>
                      <a:pt x="110" y="280"/>
                    </a:cubicBezTo>
                    <a:cubicBezTo>
                      <a:pt x="106" y="277"/>
                      <a:pt x="126" y="257"/>
                      <a:pt x="137" y="243"/>
                    </a:cubicBezTo>
                    <a:cubicBezTo>
                      <a:pt x="137" y="243"/>
                      <a:pt x="137" y="243"/>
                      <a:pt x="137" y="243"/>
                    </a:cubicBezTo>
                    <a:cubicBezTo>
                      <a:pt x="136" y="243"/>
                      <a:pt x="135" y="244"/>
                      <a:pt x="134" y="245"/>
                    </a:cubicBezTo>
                    <a:cubicBezTo>
                      <a:pt x="119" y="255"/>
                      <a:pt x="100" y="270"/>
                      <a:pt x="97" y="266"/>
                    </a:cubicBezTo>
                    <a:cubicBezTo>
                      <a:pt x="95" y="263"/>
                      <a:pt x="105" y="256"/>
                      <a:pt x="115" y="249"/>
                    </a:cubicBezTo>
                    <a:cubicBezTo>
                      <a:pt x="113" y="249"/>
                      <a:pt x="106" y="251"/>
                      <a:pt x="100" y="250"/>
                    </a:cubicBezTo>
                    <a:cubicBezTo>
                      <a:pt x="99" y="250"/>
                      <a:pt x="98" y="250"/>
                      <a:pt x="97" y="250"/>
                    </a:cubicBezTo>
                    <a:cubicBezTo>
                      <a:pt x="92" y="251"/>
                      <a:pt x="89" y="251"/>
                      <a:pt x="89" y="249"/>
                    </a:cubicBezTo>
                    <a:cubicBezTo>
                      <a:pt x="88" y="249"/>
                      <a:pt x="89" y="248"/>
                      <a:pt x="89" y="247"/>
                    </a:cubicBezTo>
                    <a:cubicBezTo>
                      <a:pt x="90" y="247"/>
                      <a:pt x="90" y="247"/>
                      <a:pt x="90" y="246"/>
                    </a:cubicBezTo>
                    <a:cubicBezTo>
                      <a:pt x="88" y="245"/>
                      <a:pt x="87" y="244"/>
                      <a:pt x="87" y="244"/>
                    </a:cubicBezTo>
                    <a:cubicBezTo>
                      <a:pt x="78" y="247"/>
                      <a:pt x="78" y="247"/>
                      <a:pt x="78" y="247"/>
                    </a:cubicBezTo>
                    <a:cubicBezTo>
                      <a:pt x="78" y="247"/>
                      <a:pt x="64" y="251"/>
                      <a:pt x="57" y="242"/>
                    </a:cubicBezTo>
                    <a:cubicBezTo>
                      <a:pt x="55" y="240"/>
                      <a:pt x="51" y="232"/>
                      <a:pt x="45" y="231"/>
                    </a:cubicBezTo>
                    <a:cubicBezTo>
                      <a:pt x="43" y="230"/>
                      <a:pt x="42" y="230"/>
                      <a:pt x="40" y="229"/>
                    </a:cubicBezTo>
                    <a:cubicBezTo>
                      <a:pt x="43" y="234"/>
                      <a:pt x="45" y="239"/>
                      <a:pt x="48" y="242"/>
                    </a:cubicBezTo>
                    <a:cubicBezTo>
                      <a:pt x="59" y="272"/>
                      <a:pt x="52" y="313"/>
                      <a:pt x="137" y="355"/>
                    </a:cubicBezTo>
                    <a:cubicBezTo>
                      <a:pt x="130" y="361"/>
                      <a:pt x="122" y="367"/>
                      <a:pt x="113" y="375"/>
                    </a:cubicBezTo>
                    <a:cubicBezTo>
                      <a:pt x="114" y="380"/>
                      <a:pt x="113" y="387"/>
                      <a:pt x="112" y="396"/>
                    </a:cubicBezTo>
                    <a:cubicBezTo>
                      <a:pt x="115" y="394"/>
                      <a:pt x="116" y="395"/>
                      <a:pt x="116" y="398"/>
                    </a:cubicBezTo>
                    <a:cubicBezTo>
                      <a:pt x="128" y="367"/>
                      <a:pt x="139" y="356"/>
                      <a:pt x="121" y="405"/>
                    </a:cubicBezTo>
                    <a:cubicBezTo>
                      <a:pt x="121" y="404"/>
                      <a:pt x="121" y="404"/>
                      <a:pt x="122" y="404"/>
                    </a:cubicBezTo>
                    <a:cubicBezTo>
                      <a:pt x="141" y="357"/>
                      <a:pt x="142" y="373"/>
                      <a:pt x="129" y="403"/>
                    </a:cubicBezTo>
                    <a:cubicBezTo>
                      <a:pt x="129" y="406"/>
                      <a:pt x="128" y="409"/>
                      <a:pt x="127" y="413"/>
                    </a:cubicBezTo>
                    <a:cubicBezTo>
                      <a:pt x="151" y="378"/>
                      <a:pt x="172" y="365"/>
                      <a:pt x="127" y="424"/>
                    </a:cubicBezTo>
                    <a:cubicBezTo>
                      <a:pt x="168" y="371"/>
                      <a:pt x="168" y="387"/>
                      <a:pt x="147" y="414"/>
                    </a:cubicBezTo>
                    <a:cubicBezTo>
                      <a:pt x="149" y="415"/>
                      <a:pt x="148" y="419"/>
                      <a:pt x="142" y="425"/>
                    </a:cubicBezTo>
                    <a:cubicBezTo>
                      <a:pt x="173" y="404"/>
                      <a:pt x="194" y="398"/>
                      <a:pt x="154" y="425"/>
                    </a:cubicBezTo>
                    <a:cubicBezTo>
                      <a:pt x="154" y="425"/>
                      <a:pt x="154" y="425"/>
                      <a:pt x="155" y="425"/>
                    </a:cubicBezTo>
                    <a:cubicBezTo>
                      <a:pt x="197" y="400"/>
                      <a:pt x="181" y="418"/>
                      <a:pt x="148" y="436"/>
                    </a:cubicBezTo>
                    <a:cubicBezTo>
                      <a:pt x="146" y="438"/>
                      <a:pt x="144" y="439"/>
                      <a:pt x="142" y="440"/>
                    </a:cubicBezTo>
                    <a:cubicBezTo>
                      <a:pt x="186" y="423"/>
                      <a:pt x="215" y="417"/>
                      <a:pt x="141" y="444"/>
                    </a:cubicBezTo>
                    <a:cubicBezTo>
                      <a:pt x="207" y="420"/>
                      <a:pt x="194" y="437"/>
                      <a:pt x="158" y="449"/>
                    </a:cubicBezTo>
                    <a:cubicBezTo>
                      <a:pt x="162" y="450"/>
                      <a:pt x="164" y="452"/>
                      <a:pt x="164" y="454"/>
                    </a:cubicBezTo>
                    <a:cubicBezTo>
                      <a:pt x="197" y="457"/>
                      <a:pt x="209" y="468"/>
                      <a:pt x="152" y="463"/>
                    </a:cubicBezTo>
                    <a:cubicBezTo>
                      <a:pt x="152" y="464"/>
                      <a:pt x="153" y="464"/>
                      <a:pt x="153" y="464"/>
                    </a:cubicBezTo>
                    <a:cubicBezTo>
                      <a:pt x="209" y="470"/>
                      <a:pt x="195" y="475"/>
                      <a:pt x="162" y="471"/>
                    </a:cubicBezTo>
                    <a:cubicBezTo>
                      <a:pt x="160" y="472"/>
                      <a:pt x="157" y="473"/>
                      <a:pt x="153" y="473"/>
                    </a:cubicBezTo>
                    <a:cubicBezTo>
                      <a:pt x="192" y="486"/>
                      <a:pt x="208" y="502"/>
                      <a:pt x="140" y="475"/>
                    </a:cubicBezTo>
                    <a:cubicBezTo>
                      <a:pt x="205" y="500"/>
                      <a:pt x="186" y="505"/>
                      <a:pt x="152" y="490"/>
                    </a:cubicBezTo>
                    <a:cubicBezTo>
                      <a:pt x="153" y="493"/>
                      <a:pt x="154" y="496"/>
                      <a:pt x="152" y="497"/>
                    </a:cubicBezTo>
                    <a:cubicBezTo>
                      <a:pt x="177" y="519"/>
                      <a:pt x="182" y="532"/>
                      <a:pt x="137" y="492"/>
                    </a:cubicBezTo>
                    <a:cubicBezTo>
                      <a:pt x="137" y="492"/>
                      <a:pt x="137" y="492"/>
                      <a:pt x="137" y="492"/>
                    </a:cubicBezTo>
                    <a:cubicBezTo>
                      <a:pt x="181" y="532"/>
                      <a:pt x="168" y="529"/>
                      <a:pt x="143" y="507"/>
                    </a:cubicBezTo>
                    <a:cubicBezTo>
                      <a:pt x="143" y="509"/>
                      <a:pt x="141" y="509"/>
                      <a:pt x="138" y="507"/>
                    </a:cubicBezTo>
                    <a:cubicBezTo>
                      <a:pt x="158" y="538"/>
                      <a:pt x="159" y="554"/>
                      <a:pt x="123" y="496"/>
                    </a:cubicBezTo>
                    <a:cubicBezTo>
                      <a:pt x="160" y="556"/>
                      <a:pt x="145" y="545"/>
                      <a:pt x="125" y="512"/>
                    </a:cubicBezTo>
                    <a:cubicBezTo>
                      <a:pt x="126" y="517"/>
                      <a:pt x="126" y="520"/>
                      <a:pt x="125" y="520"/>
                    </a:cubicBezTo>
                    <a:cubicBezTo>
                      <a:pt x="136" y="549"/>
                      <a:pt x="137" y="561"/>
                      <a:pt x="119" y="511"/>
                    </a:cubicBezTo>
                    <a:cubicBezTo>
                      <a:pt x="118" y="511"/>
                      <a:pt x="118" y="510"/>
                      <a:pt x="118" y="510"/>
                    </a:cubicBezTo>
                    <a:cubicBezTo>
                      <a:pt x="135" y="561"/>
                      <a:pt x="122" y="553"/>
                      <a:pt x="112" y="523"/>
                    </a:cubicBezTo>
                    <a:cubicBezTo>
                      <a:pt x="109" y="523"/>
                      <a:pt x="107" y="521"/>
                      <a:pt x="104" y="517"/>
                    </a:cubicBezTo>
                    <a:cubicBezTo>
                      <a:pt x="102" y="556"/>
                      <a:pt x="89" y="573"/>
                      <a:pt x="95" y="502"/>
                    </a:cubicBezTo>
                    <a:cubicBezTo>
                      <a:pt x="89" y="571"/>
                      <a:pt x="83" y="555"/>
                      <a:pt x="87" y="519"/>
                    </a:cubicBezTo>
                    <a:cubicBezTo>
                      <a:pt x="85" y="522"/>
                      <a:pt x="83" y="524"/>
                      <a:pt x="81" y="522"/>
                    </a:cubicBezTo>
                    <a:cubicBezTo>
                      <a:pt x="69" y="553"/>
                      <a:pt x="59" y="561"/>
                      <a:pt x="83" y="499"/>
                    </a:cubicBezTo>
                    <a:cubicBezTo>
                      <a:pt x="59" y="561"/>
                      <a:pt x="54" y="546"/>
                      <a:pt x="67" y="515"/>
                    </a:cubicBezTo>
                    <a:cubicBezTo>
                      <a:pt x="66" y="513"/>
                      <a:pt x="66" y="509"/>
                      <a:pt x="67" y="505"/>
                    </a:cubicBezTo>
                    <a:cubicBezTo>
                      <a:pt x="62" y="511"/>
                      <a:pt x="57" y="516"/>
                      <a:pt x="53" y="520"/>
                    </a:cubicBezTo>
                    <a:cubicBezTo>
                      <a:pt x="63" y="543"/>
                      <a:pt x="59" y="544"/>
                      <a:pt x="63" y="555"/>
                    </a:cubicBezTo>
                    <a:cubicBezTo>
                      <a:pt x="66" y="568"/>
                      <a:pt x="87" y="586"/>
                      <a:pt x="98" y="591"/>
                    </a:cubicBezTo>
                    <a:cubicBezTo>
                      <a:pt x="109" y="597"/>
                      <a:pt x="109" y="597"/>
                      <a:pt x="109" y="597"/>
                    </a:cubicBezTo>
                    <a:cubicBezTo>
                      <a:pt x="109" y="597"/>
                      <a:pt x="114" y="606"/>
                      <a:pt x="124" y="615"/>
                    </a:cubicBezTo>
                    <a:cubicBezTo>
                      <a:pt x="125" y="615"/>
                      <a:pt x="126" y="617"/>
                      <a:pt x="127" y="618"/>
                    </a:cubicBezTo>
                    <a:cubicBezTo>
                      <a:pt x="129" y="619"/>
                      <a:pt x="130" y="620"/>
                      <a:pt x="132" y="621"/>
                    </a:cubicBezTo>
                    <a:cubicBezTo>
                      <a:pt x="134" y="620"/>
                      <a:pt x="135" y="612"/>
                      <a:pt x="137" y="612"/>
                    </a:cubicBezTo>
                    <a:cubicBezTo>
                      <a:pt x="139" y="612"/>
                      <a:pt x="141" y="621"/>
                      <a:pt x="143" y="621"/>
                    </a:cubicBezTo>
                    <a:cubicBezTo>
                      <a:pt x="145" y="622"/>
                      <a:pt x="150" y="614"/>
                      <a:pt x="152" y="615"/>
                    </a:cubicBezTo>
                    <a:cubicBezTo>
                      <a:pt x="154" y="616"/>
                      <a:pt x="152" y="624"/>
                      <a:pt x="154" y="626"/>
                    </a:cubicBezTo>
                    <a:cubicBezTo>
                      <a:pt x="155" y="627"/>
                      <a:pt x="162" y="622"/>
                      <a:pt x="164" y="623"/>
                    </a:cubicBezTo>
                    <a:cubicBezTo>
                      <a:pt x="165" y="625"/>
                      <a:pt x="161" y="630"/>
                      <a:pt x="161" y="633"/>
                    </a:cubicBezTo>
                    <a:cubicBezTo>
                      <a:pt x="177" y="637"/>
                      <a:pt x="198" y="640"/>
                      <a:pt x="222" y="639"/>
                    </a:cubicBezTo>
                    <a:cubicBezTo>
                      <a:pt x="220" y="635"/>
                      <a:pt x="245" y="627"/>
                      <a:pt x="262" y="620"/>
                    </a:cubicBezTo>
                    <a:cubicBezTo>
                      <a:pt x="247" y="621"/>
                      <a:pt x="228" y="624"/>
                      <a:pt x="221" y="623"/>
                    </a:cubicBezTo>
                    <a:cubicBezTo>
                      <a:pt x="219" y="622"/>
                      <a:pt x="218" y="622"/>
                      <a:pt x="218" y="621"/>
                    </a:cubicBezTo>
                    <a:cubicBezTo>
                      <a:pt x="218" y="619"/>
                      <a:pt x="222" y="617"/>
                      <a:pt x="229" y="616"/>
                    </a:cubicBezTo>
                    <a:cubicBezTo>
                      <a:pt x="230" y="616"/>
                      <a:pt x="232" y="616"/>
                      <a:pt x="233" y="615"/>
                    </a:cubicBezTo>
                    <a:cubicBezTo>
                      <a:pt x="234" y="615"/>
                      <a:pt x="235" y="615"/>
                      <a:pt x="236" y="615"/>
                    </a:cubicBezTo>
                    <a:cubicBezTo>
                      <a:pt x="244" y="614"/>
                      <a:pt x="253" y="614"/>
                      <a:pt x="261" y="613"/>
                    </a:cubicBezTo>
                    <a:cubicBezTo>
                      <a:pt x="243" y="609"/>
                      <a:pt x="218" y="607"/>
                      <a:pt x="219" y="602"/>
                    </a:cubicBezTo>
                    <a:cubicBezTo>
                      <a:pt x="220" y="597"/>
                      <a:pt x="244" y="602"/>
                      <a:pt x="262" y="605"/>
                    </a:cubicBezTo>
                    <a:cubicBezTo>
                      <a:pt x="246" y="597"/>
                      <a:pt x="222" y="588"/>
                      <a:pt x="224" y="583"/>
                    </a:cubicBezTo>
                    <a:cubicBezTo>
                      <a:pt x="226" y="578"/>
                      <a:pt x="251" y="592"/>
                      <a:pt x="267" y="599"/>
                    </a:cubicBezTo>
                    <a:cubicBezTo>
                      <a:pt x="255" y="589"/>
                      <a:pt x="237" y="575"/>
                      <a:pt x="234" y="569"/>
                    </a:cubicBezTo>
                    <a:cubicBezTo>
                      <a:pt x="234" y="568"/>
                      <a:pt x="234" y="567"/>
                      <a:pt x="234" y="567"/>
                    </a:cubicBezTo>
                    <a:cubicBezTo>
                      <a:pt x="235" y="567"/>
                      <a:pt x="235" y="567"/>
                      <a:pt x="235" y="566"/>
                    </a:cubicBezTo>
                    <a:cubicBezTo>
                      <a:pt x="240" y="564"/>
                      <a:pt x="258" y="583"/>
                      <a:pt x="272" y="594"/>
                    </a:cubicBezTo>
                    <a:cubicBezTo>
                      <a:pt x="264" y="582"/>
                      <a:pt x="252" y="566"/>
                      <a:pt x="249" y="559"/>
                    </a:cubicBezTo>
                    <a:cubicBezTo>
                      <a:pt x="248" y="556"/>
                      <a:pt x="248" y="555"/>
                      <a:pt x="249" y="554"/>
                    </a:cubicBezTo>
                    <a:cubicBezTo>
                      <a:pt x="253" y="551"/>
                      <a:pt x="267" y="575"/>
                      <a:pt x="278" y="590"/>
                    </a:cubicBezTo>
                    <a:cubicBezTo>
                      <a:pt x="272" y="572"/>
                      <a:pt x="261" y="547"/>
                      <a:pt x="266" y="545"/>
                    </a:cubicBezTo>
                    <a:cubicBezTo>
                      <a:pt x="271" y="543"/>
                      <a:pt x="278" y="568"/>
                      <a:pt x="284" y="585"/>
                    </a:cubicBezTo>
                    <a:cubicBezTo>
                      <a:pt x="283" y="567"/>
                      <a:pt x="280" y="542"/>
                      <a:pt x="285" y="542"/>
                    </a:cubicBezTo>
                    <a:cubicBezTo>
                      <a:pt x="290" y="541"/>
                      <a:pt x="290" y="567"/>
                      <a:pt x="292" y="585"/>
                    </a:cubicBezTo>
                    <a:cubicBezTo>
                      <a:pt x="292" y="585"/>
                      <a:pt x="292" y="584"/>
                      <a:pt x="292" y="584"/>
                    </a:cubicBezTo>
                    <a:cubicBezTo>
                      <a:pt x="296" y="566"/>
                      <a:pt x="299" y="542"/>
                      <a:pt x="304" y="543"/>
                    </a:cubicBezTo>
                    <a:cubicBezTo>
                      <a:pt x="304" y="543"/>
                      <a:pt x="305" y="543"/>
                      <a:pt x="305" y="544"/>
                    </a:cubicBezTo>
                    <a:cubicBezTo>
                      <a:pt x="307" y="550"/>
                      <a:pt x="302" y="571"/>
                      <a:pt x="299" y="586"/>
                    </a:cubicBezTo>
                    <a:cubicBezTo>
                      <a:pt x="300" y="585"/>
                      <a:pt x="300" y="584"/>
                      <a:pt x="301" y="583"/>
                    </a:cubicBezTo>
                    <a:cubicBezTo>
                      <a:pt x="308" y="569"/>
                      <a:pt x="316" y="551"/>
                      <a:pt x="321" y="549"/>
                    </a:cubicBezTo>
                    <a:cubicBezTo>
                      <a:pt x="321" y="548"/>
                      <a:pt x="322" y="548"/>
                      <a:pt x="322" y="549"/>
                    </a:cubicBezTo>
                    <a:cubicBezTo>
                      <a:pt x="326" y="551"/>
                      <a:pt x="314" y="573"/>
                      <a:pt x="306" y="589"/>
                    </a:cubicBezTo>
                    <a:cubicBezTo>
                      <a:pt x="319" y="576"/>
                      <a:pt x="334" y="556"/>
                      <a:pt x="338" y="559"/>
                    </a:cubicBezTo>
                    <a:cubicBezTo>
                      <a:pt x="342" y="562"/>
                      <a:pt x="322" y="582"/>
                      <a:pt x="311" y="596"/>
                    </a:cubicBezTo>
                    <a:cubicBezTo>
                      <a:pt x="322" y="589"/>
                      <a:pt x="336" y="578"/>
                      <a:pt x="345" y="574"/>
                    </a:cubicBezTo>
                    <a:cubicBezTo>
                      <a:pt x="361" y="557"/>
                      <a:pt x="386" y="529"/>
                      <a:pt x="406" y="495"/>
                    </a:cubicBezTo>
                    <a:cubicBezTo>
                      <a:pt x="403" y="494"/>
                      <a:pt x="400" y="493"/>
                      <a:pt x="400" y="491"/>
                    </a:cubicBezTo>
                    <a:cubicBezTo>
                      <a:pt x="400" y="489"/>
                      <a:pt x="409" y="489"/>
                      <a:pt x="410" y="486"/>
                    </a:cubicBezTo>
                    <a:cubicBezTo>
                      <a:pt x="410" y="484"/>
                      <a:pt x="403" y="479"/>
                      <a:pt x="405" y="477"/>
                    </a:cubicBezTo>
                    <a:cubicBezTo>
                      <a:pt x="406" y="475"/>
                      <a:pt x="414" y="478"/>
                      <a:pt x="415" y="476"/>
                    </a:cubicBezTo>
                    <a:cubicBezTo>
                      <a:pt x="416" y="475"/>
                      <a:pt x="412" y="467"/>
                      <a:pt x="414" y="466"/>
                    </a:cubicBezTo>
                    <a:cubicBezTo>
                      <a:pt x="415" y="465"/>
                      <a:pt x="418" y="467"/>
                      <a:pt x="420" y="468"/>
                    </a:cubicBezTo>
                    <a:cubicBezTo>
                      <a:pt x="422" y="465"/>
                      <a:pt x="424" y="461"/>
                      <a:pt x="425" y="457"/>
                    </a:cubicBezTo>
                    <a:cubicBezTo>
                      <a:pt x="425" y="460"/>
                      <a:pt x="433" y="465"/>
                      <a:pt x="435" y="465"/>
                    </a:cubicBezTo>
                    <a:cubicBezTo>
                      <a:pt x="437" y="465"/>
                      <a:pt x="439" y="456"/>
                      <a:pt x="441" y="456"/>
                    </a:cubicBezTo>
                    <a:cubicBezTo>
                      <a:pt x="443" y="456"/>
                      <a:pt x="444" y="465"/>
                      <a:pt x="446" y="465"/>
                    </a:cubicBezTo>
                    <a:cubicBezTo>
                      <a:pt x="448" y="465"/>
                      <a:pt x="449" y="464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1" y="462"/>
                      <a:pt x="451" y="462"/>
                      <a:pt x="451" y="462"/>
                    </a:cubicBezTo>
                    <a:cubicBezTo>
                      <a:pt x="453" y="460"/>
                      <a:pt x="454" y="459"/>
                      <a:pt x="455" y="459"/>
                    </a:cubicBezTo>
                    <a:cubicBezTo>
                      <a:pt x="457" y="460"/>
                      <a:pt x="455" y="468"/>
                      <a:pt x="457" y="469"/>
                    </a:cubicBezTo>
                    <a:cubicBezTo>
                      <a:pt x="459" y="471"/>
                      <a:pt x="466" y="466"/>
                      <a:pt x="467" y="467"/>
                    </a:cubicBezTo>
                    <a:cubicBezTo>
                      <a:pt x="469" y="469"/>
                      <a:pt x="464" y="476"/>
                      <a:pt x="465" y="477"/>
                    </a:cubicBezTo>
                    <a:cubicBezTo>
                      <a:pt x="466" y="479"/>
                      <a:pt x="475" y="478"/>
                      <a:pt x="475" y="480"/>
                    </a:cubicBezTo>
                    <a:cubicBezTo>
                      <a:pt x="476" y="482"/>
                      <a:pt x="469" y="486"/>
                      <a:pt x="469" y="488"/>
                    </a:cubicBezTo>
                    <a:cubicBezTo>
                      <a:pt x="469" y="490"/>
                      <a:pt x="477" y="492"/>
                      <a:pt x="477" y="494"/>
                    </a:cubicBezTo>
                    <a:cubicBezTo>
                      <a:pt x="477" y="496"/>
                      <a:pt x="470" y="497"/>
                      <a:pt x="468" y="499"/>
                    </a:cubicBezTo>
                    <a:cubicBezTo>
                      <a:pt x="494" y="545"/>
                      <a:pt x="531" y="581"/>
                      <a:pt x="544" y="594"/>
                    </a:cubicBezTo>
                    <a:cubicBezTo>
                      <a:pt x="561" y="610"/>
                      <a:pt x="565" y="633"/>
                      <a:pt x="620" y="644"/>
                    </a:cubicBezTo>
                    <a:cubicBezTo>
                      <a:pt x="675" y="656"/>
                      <a:pt x="719" y="643"/>
                      <a:pt x="738" y="635"/>
                    </a:cubicBezTo>
                    <a:cubicBezTo>
                      <a:pt x="756" y="627"/>
                      <a:pt x="767" y="607"/>
                      <a:pt x="767" y="607"/>
                    </a:cubicBezTo>
                    <a:cubicBezTo>
                      <a:pt x="767" y="607"/>
                      <a:pt x="767" y="607"/>
                      <a:pt x="778" y="602"/>
                    </a:cubicBezTo>
                    <a:cubicBezTo>
                      <a:pt x="789" y="596"/>
                      <a:pt x="810" y="579"/>
                      <a:pt x="814" y="566"/>
                    </a:cubicBezTo>
                    <a:cubicBezTo>
                      <a:pt x="818" y="553"/>
                      <a:pt x="813" y="553"/>
                      <a:pt x="826" y="526"/>
                    </a:cubicBezTo>
                    <a:cubicBezTo>
                      <a:pt x="831" y="516"/>
                      <a:pt x="831" y="503"/>
                      <a:pt x="830" y="491"/>
                    </a:cubicBezTo>
                    <a:cubicBezTo>
                      <a:pt x="830" y="490"/>
                      <a:pt x="830" y="489"/>
                      <a:pt x="830" y="488"/>
                    </a:cubicBezTo>
                    <a:cubicBezTo>
                      <a:pt x="830" y="485"/>
                      <a:pt x="829" y="484"/>
                      <a:pt x="829" y="482"/>
                    </a:cubicBezTo>
                    <a:cubicBezTo>
                      <a:pt x="829" y="482"/>
                      <a:pt x="829" y="481"/>
                      <a:pt x="829" y="481"/>
                    </a:cubicBezTo>
                    <a:cubicBezTo>
                      <a:pt x="827" y="480"/>
                      <a:pt x="820" y="485"/>
                      <a:pt x="819" y="484"/>
                    </a:cubicBezTo>
                    <a:cubicBezTo>
                      <a:pt x="817" y="482"/>
                      <a:pt x="822" y="475"/>
                      <a:pt x="821" y="473"/>
                    </a:cubicBezTo>
                    <a:cubicBezTo>
                      <a:pt x="820" y="472"/>
                      <a:pt x="811" y="473"/>
                      <a:pt x="811" y="471"/>
                    </a:cubicBezTo>
                    <a:cubicBezTo>
                      <a:pt x="810" y="469"/>
                      <a:pt x="818" y="465"/>
                      <a:pt x="817" y="463"/>
                    </a:cubicBezTo>
                    <a:cubicBezTo>
                      <a:pt x="817" y="461"/>
                      <a:pt x="809" y="459"/>
                      <a:pt x="809" y="456"/>
                    </a:cubicBezTo>
                    <a:cubicBezTo>
                      <a:pt x="809" y="454"/>
                      <a:pt x="818" y="454"/>
                      <a:pt x="818" y="452"/>
                    </a:cubicBezTo>
                    <a:cubicBezTo>
                      <a:pt x="819" y="450"/>
                      <a:pt x="812" y="444"/>
                      <a:pt x="813" y="442"/>
                    </a:cubicBezTo>
                    <a:cubicBezTo>
                      <a:pt x="814" y="442"/>
                      <a:pt x="815" y="442"/>
                      <a:pt x="816" y="442"/>
                    </a:cubicBezTo>
                    <a:cubicBezTo>
                      <a:pt x="796" y="415"/>
                      <a:pt x="775" y="394"/>
                      <a:pt x="755" y="376"/>
                    </a:cubicBezTo>
                    <a:cubicBezTo>
                      <a:pt x="755" y="385"/>
                      <a:pt x="755" y="392"/>
                      <a:pt x="752" y="392"/>
                    </a:cubicBezTo>
                    <a:cubicBezTo>
                      <a:pt x="749" y="392"/>
                      <a:pt x="748" y="382"/>
                      <a:pt x="747" y="370"/>
                    </a:cubicBezTo>
                    <a:cubicBezTo>
                      <a:pt x="745" y="368"/>
                      <a:pt x="744" y="367"/>
                      <a:pt x="742" y="366"/>
                    </a:cubicBezTo>
                    <a:cubicBezTo>
                      <a:pt x="740" y="378"/>
                      <a:pt x="738" y="389"/>
                      <a:pt x="735" y="391"/>
                    </a:cubicBezTo>
                    <a:cubicBezTo>
                      <a:pt x="734" y="391"/>
                      <a:pt x="734" y="391"/>
                      <a:pt x="733" y="391"/>
                    </a:cubicBezTo>
                    <a:cubicBezTo>
                      <a:pt x="733" y="391"/>
                      <a:pt x="732" y="391"/>
                      <a:pt x="732" y="390"/>
                    </a:cubicBezTo>
                    <a:cubicBezTo>
                      <a:pt x="730" y="384"/>
                      <a:pt x="735" y="363"/>
                      <a:pt x="738" y="348"/>
                    </a:cubicBezTo>
                    <a:cubicBezTo>
                      <a:pt x="733" y="358"/>
                      <a:pt x="727" y="371"/>
                      <a:pt x="722" y="379"/>
                    </a:cubicBezTo>
                    <a:cubicBezTo>
                      <a:pt x="719" y="383"/>
                      <a:pt x="717" y="386"/>
                      <a:pt x="715" y="385"/>
                    </a:cubicBezTo>
                    <a:cubicBezTo>
                      <a:pt x="715" y="385"/>
                      <a:pt x="715" y="385"/>
                      <a:pt x="715" y="385"/>
                    </a:cubicBezTo>
                    <a:cubicBezTo>
                      <a:pt x="712" y="381"/>
                      <a:pt x="724" y="361"/>
                      <a:pt x="731" y="345"/>
                    </a:cubicBezTo>
                    <a:cubicBezTo>
                      <a:pt x="731" y="345"/>
                      <a:pt x="731" y="345"/>
                      <a:pt x="731" y="345"/>
                    </a:cubicBezTo>
                    <a:cubicBezTo>
                      <a:pt x="719" y="358"/>
                      <a:pt x="703" y="378"/>
                      <a:pt x="699" y="375"/>
                    </a:cubicBezTo>
                    <a:cubicBezTo>
                      <a:pt x="695" y="372"/>
                      <a:pt x="715" y="352"/>
                      <a:pt x="727" y="338"/>
                    </a:cubicBezTo>
                    <a:cubicBezTo>
                      <a:pt x="726" y="338"/>
                      <a:pt x="726" y="338"/>
                      <a:pt x="726" y="338"/>
                    </a:cubicBezTo>
                    <a:cubicBezTo>
                      <a:pt x="725" y="339"/>
                      <a:pt x="724" y="339"/>
                      <a:pt x="723" y="340"/>
                    </a:cubicBezTo>
                    <a:cubicBezTo>
                      <a:pt x="708" y="350"/>
                      <a:pt x="689" y="365"/>
                      <a:pt x="687" y="361"/>
                    </a:cubicBezTo>
                    <a:cubicBezTo>
                      <a:pt x="685" y="358"/>
                      <a:pt x="694" y="351"/>
                      <a:pt x="704" y="344"/>
                    </a:cubicBezTo>
                    <a:cubicBezTo>
                      <a:pt x="702" y="344"/>
                      <a:pt x="695" y="346"/>
                      <a:pt x="689" y="345"/>
                    </a:cubicBezTo>
                    <a:cubicBezTo>
                      <a:pt x="688" y="345"/>
                      <a:pt x="687" y="345"/>
                      <a:pt x="686" y="345"/>
                    </a:cubicBezTo>
                    <a:cubicBezTo>
                      <a:pt x="681" y="346"/>
                      <a:pt x="678" y="346"/>
                      <a:pt x="678" y="344"/>
                    </a:cubicBezTo>
                    <a:cubicBezTo>
                      <a:pt x="678" y="344"/>
                      <a:pt x="678" y="343"/>
                      <a:pt x="679" y="342"/>
                    </a:cubicBezTo>
                    <a:cubicBezTo>
                      <a:pt x="679" y="342"/>
                      <a:pt x="679" y="342"/>
                      <a:pt x="679" y="342"/>
                    </a:cubicBezTo>
                    <a:cubicBezTo>
                      <a:pt x="677" y="340"/>
                      <a:pt x="676" y="339"/>
                      <a:pt x="676" y="339"/>
                    </a:cubicBezTo>
                    <a:cubicBezTo>
                      <a:pt x="667" y="342"/>
                      <a:pt x="667" y="342"/>
                      <a:pt x="667" y="342"/>
                    </a:cubicBezTo>
                    <a:cubicBezTo>
                      <a:pt x="667" y="342"/>
                      <a:pt x="654" y="346"/>
                      <a:pt x="646" y="337"/>
                    </a:cubicBezTo>
                    <a:cubicBezTo>
                      <a:pt x="644" y="335"/>
                      <a:pt x="640" y="327"/>
                      <a:pt x="634" y="326"/>
                    </a:cubicBezTo>
                    <a:cubicBezTo>
                      <a:pt x="627" y="324"/>
                      <a:pt x="621" y="317"/>
                      <a:pt x="621" y="317"/>
                    </a:cubicBezTo>
                    <a:cubicBezTo>
                      <a:pt x="621" y="317"/>
                      <a:pt x="624" y="318"/>
                      <a:pt x="630" y="317"/>
                    </a:cubicBezTo>
                    <a:cubicBezTo>
                      <a:pt x="636" y="315"/>
                      <a:pt x="637" y="310"/>
                      <a:pt x="642" y="309"/>
                    </a:cubicBezTo>
                    <a:cubicBezTo>
                      <a:pt x="647" y="308"/>
                      <a:pt x="652" y="302"/>
                      <a:pt x="658" y="300"/>
                    </a:cubicBezTo>
                    <a:cubicBezTo>
                      <a:pt x="664" y="299"/>
                      <a:pt x="670" y="299"/>
                      <a:pt x="677" y="298"/>
                    </a:cubicBezTo>
                    <a:cubicBezTo>
                      <a:pt x="683" y="297"/>
                      <a:pt x="683" y="297"/>
                      <a:pt x="683" y="293"/>
                    </a:cubicBezTo>
                    <a:cubicBezTo>
                      <a:pt x="683" y="293"/>
                      <a:pt x="683" y="293"/>
                      <a:pt x="683" y="293"/>
                    </a:cubicBezTo>
                    <a:cubicBezTo>
                      <a:pt x="681" y="291"/>
                      <a:pt x="679" y="289"/>
                      <a:pt x="680" y="288"/>
                    </a:cubicBezTo>
                    <a:cubicBezTo>
                      <a:pt x="680" y="287"/>
                      <a:pt x="682" y="287"/>
                      <a:pt x="685" y="287"/>
                    </a:cubicBezTo>
                    <a:cubicBezTo>
                      <a:pt x="687" y="285"/>
                      <a:pt x="691" y="283"/>
                      <a:pt x="695" y="283"/>
                    </a:cubicBezTo>
                    <a:cubicBezTo>
                      <a:pt x="696" y="283"/>
                      <a:pt x="697" y="283"/>
                      <a:pt x="698" y="283"/>
                    </a:cubicBezTo>
                    <a:cubicBezTo>
                      <a:pt x="692" y="278"/>
                      <a:pt x="689" y="274"/>
                      <a:pt x="690" y="272"/>
                    </a:cubicBezTo>
                    <a:cubicBezTo>
                      <a:pt x="693" y="269"/>
                      <a:pt x="703" y="277"/>
                      <a:pt x="714" y="287"/>
                    </a:cubicBezTo>
                    <a:cubicBezTo>
                      <a:pt x="716" y="287"/>
                      <a:pt x="719" y="288"/>
                      <a:pt x="721" y="289"/>
                    </a:cubicBezTo>
                    <a:cubicBezTo>
                      <a:pt x="720" y="287"/>
                      <a:pt x="719" y="286"/>
                      <a:pt x="718" y="284"/>
                    </a:cubicBezTo>
                    <a:cubicBezTo>
                      <a:pt x="716" y="282"/>
                      <a:pt x="714" y="279"/>
                      <a:pt x="712" y="276"/>
                    </a:cubicBezTo>
                    <a:cubicBezTo>
                      <a:pt x="711" y="275"/>
                      <a:pt x="711" y="274"/>
                      <a:pt x="710" y="273"/>
                    </a:cubicBezTo>
                    <a:cubicBezTo>
                      <a:pt x="709" y="272"/>
                      <a:pt x="708" y="270"/>
                      <a:pt x="707" y="269"/>
                    </a:cubicBezTo>
                    <a:cubicBezTo>
                      <a:pt x="706" y="268"/>
                      <a:pt x="706" y="266"/>
                      <a:pt x="705" y="265"/>
                    </a:cubicBezTo>
                    <a:cubicBezTo>
                      <a:pt x="705" y="265"/>
                      <a:pt x="705" y="264"/>
                      <a:pt x="704" y="263"/>
                    </a:cubicBezTo>
                    <a:cubicBezTo>
                      <a:pt x="704" y="263"/>
                      <a:pt x="704" y="263"/>
                      <a:pt x="704" y="262"/>
                    </a:cubicBezTo>
                    <a:cubicBezTo>
                      <a:pt x="704" y="261"/>
                      <a:pt x="704" y="259"/>
                      <a:pt x="704" y="259"/>
                    </a:cubicBezTo>
                    <a:cubicBezTo>
                      <a:pt x="705" y="258"/>
                      <a:pt x="706" y="259"/>
                      <a:pt x="708" y="260"/>
                    </a:cubicBezTo>
                    <a:cubicBezTo>
                      <a:pt x="713" y="263"/>
                      <a:pt x="722" y="277"/>
                      <a:pt x="729" y="288"/>
                    </a:cubicBezTo>
                    <a:cubicBezTo>
                      <a:pt x="729" y="287"/>
                      <a:pt x="730" y="286"/>
                      <a:pt x="731" y="287"/>
                    </a:cubicBezTo>
                    <a:cubicBezTo>
                      <a:pt x="725" y="271"/>
                      <a:pt x="717" y="252"/>
                      <a:pt x="722" y="250"/>
                    </a:cubicBezTo>
                    <a:cubicBezTo>
                      <a:pt x="727" y="248"/>
                      <a:pt x="734" y="273"/>
                      <a:pt x="740" y="290"/>
                    </a:cubicBezTo>
                    <a:cubicBezTo>
                      <a:pt x="739" y="272"/>
                      <a:pt x="736" y="247"/>
                      <a:pt x="741" y="247"/>
                    </a:cubicBezTo>
                    <a:cubicBezTo>
                      <a:pt x="746" y="246"/>
                      <a:pt x="746" y="272"/>
                      <a:pt x="748" y="290"/>
                    </a:cubicBezTo>
                    <a:cubicBezTo>
                      <a:pt x="748" y="289"/>
                      <a:pt x="748" y="288"/>
                      <a:pt x="748" y="287"/>
                    </a:cubicBezTo>
                    <a:cubicBezTo>
                      <a:pt x="752" y="270"/>
                      <a:pt x="755" y="249"/>
                      <a:pt x="759" y="248"/>
                    </a:cubicBezTo>
                    <a:cubicBezTo>
                      <a:pt x="759" y="248"/>
                      <a:pt x="759" y="248"/>
                      <a:pt x="760" y="248"/>
                    </a:cubicBezTo>
                    <a:cubicBezTo>
                      <a:pt x="764" y="249"/>
                      <a:pt x="758" y="273"/>
                      <a:pt x="755" y="291"/>
                    </a:cubicBezTo>
                    <a:cubicBezTo>
                      <a:pt x="759" y="284"/>
                      <a:pt x="763" y="276"/>
                      <a:pt x="766" y="268"/>
                    </a:cubicBezTo>
                    <a:cubicBezTo>
                      <a:pt x="767" y="267"/>
                      <a:pt x="768" y="265"/>
                      <a:pt x="769" y="264"/>
                    </a:cubicBezTo>
                    <a:cubicBezTo>
                      <a:pt x="769" y="263"/>
                      <a:pt x="770" y="261"/>
                      <a:pt x="771" y="260"/>
                    </a:cubicBezTo>
                    <a:cubicBezTo>
                      <a:pt x="772" y="259"/>
                      <a:pt x="772" y="258"/>
                      <a:pt x="773" y="257"/>
                    </a:cubicBezTo>
                    <a:cubicBezTo>
                      <a:pt x="775" y="254"/>
                      <a:pt x="777" y="253"/>
                      <a:pt x="778" y="253"/>
                    </a:cubicBezTo>
                    <a:cubicBezTo>
                      <a:pt x="782" y="256"/>
                      <a:pt x="770" y="278"/>
                      <a:pt x="762" y="294"/>
                    </a:cubicBezTo>
                    <a:cubicBezTo>
                      <a:pt x="774" y="281"/>
                      <a:pt x="790" y="260"/>
                      <a:pt x="794" y="264"/>
                    </a:cubicBezTo>
                    <a:cubicBezTo>
                      <a:pt x="798" y="267"/>
                      <a:pt x="778" y="287"/>
                      <a:pt x="766" y="301"/>
                    </a:cubicBezTo>
                    <a:cubicBezTo>
                      <a:pt x="782" y="291"/>
                      <a:pt x="803" y="274"/>
                      <a:pt x="806" y="278"/>
                    </a:cubicBezTo>
                    <a:cubicBezTo>
                      <a:pt x="809" y="282"/>
                      <a:pt x="788" y="295"/>
                      <a:pt x="773" y="306"/>
                    </a:cubicBezTo>
                    <a:cubicBezTo>
                      <a:pt x="790" y="300"/>
                      <a:pt x="813" y="290"/>
                      <a:pt x="815" y="295"/>
                    </a:cubicBezTo>
                    <a:cubicBezTo>
                      <a:pt x="817" y="299"/>
                      <a:pt x="792" y="307"/>
                      <a:pt x="776" y="314"/>
                    </a:cubicBezTo>
                    <a:cubicBezTo>
                      <a:pt x="787" y="313"/>
                      <a:pt x="801" y="311"/>
                      <a:pt x="810" y="311"/>
                    </a:cubicBezTo>
                    <a:cubicBezTo>
                      <a:pt x="824" y="289"/>
                      <a:pt x="825" y="269"/>
                      <a:pt x="831" y="253"/>
                    </a:cubicBezTo>
                    <a:cubicBezTo>
                      <a:pt x="838" y="245"/>
                      <a:pt x="844" y="229"/>
                      <a:pt x="848" y="214"/>
                    </a:cubicBezTo>
                    <a:cubicBezTo>
                      <a:pt x="847" y="212"/>
                      <a:pt x="849" y="207"/>
                      <a:pt x="852" y="200"/>
                    </a:cubicBezTo>
                    <a:cubicBezTo>
                      <a:pt x="854" y="192"/>
                      <a:pt x="855" y="186"/>
                      <a:pt x="855" y="184"/>
                    </a:cubicBezTo>
                    <a:cubicBezTo>
                      <a:pt x="845" y="195"/>
                      <a:pt x="835" y="207"/>
                      <a:pt x="833" y="204"/>
                    </a:cubicBezTo>
                    <a:cubicBezTo>
                      <a:pt x="829" y="201"/>
                      <a:pt x="848" y="181"/>
                      <a:pt x="860" y="167"/>
                    </a:cubicBezTo>
                    <a:cubicBezTo>
                      <a:pt x="845" y="177"/>
                      <a:pt x="823" y="194"/>
                      <a:pt x="820" y="190"/>
                    </a:cubicBezTo>
                    <a:cubicBezTo>
                      <a:pt x="817" y="186"/>
                      <a:pt x="839" y="173"/>
                      <a:pt x="853" y="162"/>
                    </a:cubicBezTo>
                    <a:cubicBezTo>
                      <a:pt x="836" y="168"/>
                      <a:pt x="813" y="178"/>
                      <a:pt x="811" y="173"/>
                    </a:cubicBezTo>
                    <a:cubicBezTo>
                      <a:pt x="809" y="169"/>
                      <a:pt x="834" y="161"/>
                      <a:pt x="851" y="154"/>
                    </a:cubicBezTo>
                    <a:cubicBezTo>
                      <a:pt x="833" y="156"/>
                      <a:pt x="808" y="160"/>
                      <a:pt x="807" y="155"/>
                    </a:cubicBezTo>
                    <a:cubicBezTo>
                      <a:pt x="807" y="150"/>
                      <a:pt x="832" y="149"/>
                      <a:pt x="850" y="147"/>
                    </a:cubicBezTo>
                    <a:cubicBezTo>
                      <a:pt x="832" y="143"/>
                      <a:pt x="807" y="141"/>
                      <a:pt x="808" y="136"/>
                    </a:cubicBezTo>
                    <a:cubicBezTo>
                      <a:pt x="809" y="131"/>
                      <a:pt x="833" y="136"/>
                      <a:pt x="851" y="139"/>
                    </a:cubicBezTo>
                    <a:cubicBezTo>
                      <a:pt x="835" y="131"/>
                      <a:pt x="811" y="122"/>
                      <a:pt x="813" y="117"/>
                    </a:cubicBezTo>
                    <a:cubicBezTo>
                      <a:pt x="815" y="112"/>
                      <a:pt x="840" y="126"/>
                      <a:pt x="856" y="133"/>
                    </a:cubicBezTo>
                    <a:cubicBezTo>
                      <a:pt x="843" y="121"/>
                      <a:pt x="820" y="105"/>
                      <a:pt x="824" y="101"/>
                    </a:cubicBezTo>
                    <a:cubicBezTo>
                      <a:pt x="827" y="97"/>
                      <a:pt x="847" y="116"/>
                      <a:pt x="861" y="128"/>
                    </a:cubicBezTo>
                    <a:cubicBezTo>
                      <a:pt x="851" y="113"/>
                      <a:pt x="833" y="91"/>
                      <a:pt x="838" y="88"/>
                    </a:cubicBezTo>
                    <a:cubicBezTo>
                      <a:pt x="841" y="86"/>
                      <a:pt x="850" y="99"/>
                      <a:pt x="859" y="112"/>
                    </a:cubicBezTo>
                    <a:cubicBezTo>
                      <a:pt x="859" y="112"/>
                      <a:pt x="859" y="112"/>
                      <a:pt x="859" y="113"/>
                    </a:cubicBezTo>
                    <a:cubicBezTo>
                      <a:pt x="860" y="114"/>
                      <a:pt x="861" y="115"/>
                      <a:pt x="862" y="116"/>
                    </a:cubicBezTo>
                    <a:cubicBezTo>
                      <a:pt x="863" y="119"/>
                      <a:pt x="865" y="121"/>
                      <a:pt x="867" y="124"/>
                    </a:cubicBezTo>
                    <a:cubicBezTo>
                      <a:pt x="861" y="106"/>
                      <a:pt x="850" y="81"/>
                      <a:pt x="855" y="79"/>
                    </a:cubicBezTo>
                    <a:cubicBezTo>
                      <a:pt x="860" y="77"/>
                      <a:pt x="867" y="102"/>
                      <a:pt x="873" y="119"/>
                    </a:cubicBezTo>
                    <a:cubicBezTo>
                      <a:pt x="872" y="101"/>
                      <a:pt x="869" y="76"/>
                      <a:pt x="874" y="76"/>
                    </a:cubicBezTo>
                    <a:cubicBezTo>
                      <a:pt x="875" y="76"/>
                      <a:pt x="875" y="76"/>
                      <a:pt x="876" y="77"/>
                    </a:cubicBezTo>
                    <a:cubicBezTo>
                      <a:pt x="876" y="76"/>
                      <a:pt x="876" y="75"/>
                      <a:pt x="876" y="73"/>
                    </a:cubicBezTo>
                    <a:cubicBezTo>
                      <a:pt x="878" y="16"/>
                      <a:pt x="828" y="11"/>
                      <a:pt x="781" y="25"/>
                    </a:cubicBezTo>
                    <a:cubicBezTo>
                      <a:pt x="762" y="31"/>
                      <a:pt x="718" y="57"/>
                      <a:pt x="672" y="87"/>
                    </a:cubicBezTo>
                    <a:cubicBezTo>
                      <a:pt x="677" y="90"/>
                      <a:pt x="680" y="92"/>
                      <a:pt x="679" y="94"/>
                    </a:cubicBezTo>
                    <a:close/>
                    <a:moveTo>
                      <a:pt x="262" y="391"/>
                    </a:moveTo>
                    <a:cubicBezTo>
                      <a:pt x="260" y="391"/>
                      <a:pt x="258" y="400"/>
                      <a:pt x="256" y="399"/>
                    </a:cubicBezTo>
                    <a:cubicBezTo>
                      <a:pt x="254" y="399"/>
                      <a:pt x="253" y="391"/>
                      <a:pt x="250" y="391"/>
                    </a:cubicBezTo>
                    <a:cubicBezTo>
                      <a:pt x="248" y="390"/>
                      <a:pt x="244" y="398"/>
                      <a:pt x="242" y="397"/>
                    </a:cubicBezTo>
                    <a:cubicBezTo>
                      <a:pt x="240" y="396"/>
                      <a:pt x="242" y="388"/>
                      <a:pt x="240" y="386"/>
                    </a:cubicBezTo>
                    <a:cubicBezTo>
                      <a:pt x="238" y="385"/>
                      <a:pt x="231" y="390"/>
                      <a:pt x="229" y="389"/>
                    </a:cubicBezTo>
                    <a:cubicBezTo>
                      <a:pt x="228" y="387"/>
                      <a:pt x="233" y="380"/>
                      <a:pt x="232" y="378"/>
                    </a:cubicBezTo>
                    <a:cubicBezTo>
                      <a:pt x="231" y="376"/>
                      <a:pt x="222" y="378"/>
                      <a:pt x="222" y="376"/>
                    </a:cubicBezTo>
                    <a:cubicBezTo>
                      <a:pt x="221" y="374"/>
                      <a:pt x="228" y="370"/>
                      <a:pt x="228" y="368"/>
                    </a:cubicBezTo>
                    <a:cubicBezTo>
                      <a:pt x="228" y="366"/>
                      <a:pt x="219" y="363"/>
                      <a:pt x="220" y="361"/>
                    </a:cubicBezTo>
                    <a:cubicBezTo>
                      <a:pt x="220" y="359"/>
                      <a:pt x="228" y="359"/>
                      <a:pt x="229" y="357"/>
                    </a:cubicBezTo>
                    <a:cubicBezTo>
                      <a:pt x="230" y="354"/>
                      <a:pt x="223" y="349"/>
                      <a:pt x="224" y="347"/>
                    </a:cubicBezTo>
                    <a:cubicBezTo>
                      <a:pt x="225" y="345"/>
                      <a:pt x="233" y="348"/>
                      <a:pt x="235" y="346"/>
                    </a:cubicBezTo>
                    <a:cubicBezTo>
                      <a:pt x="236" y="345"/>
                      <a:pt x="232" y="337"/>
                      <a:pt x="233" y="336"/>
                    </a:cubicBezTo>
                    <a:cubicBezTo>
                      <a:pt x="235" y="335"/>
                      <a:pt x="242" y="340"/>
                      <a:pt x="243" y="339"/>
                    </a:cubicBezTo>
                    <a:cubicBezTo>
                      <a:pt x="245" y="338"/>
                      <a:pt x="244" y="330"/>
                      <a:pt x="246" y="329"/>
                    </a:cubicBezTo>
                    <a:cubicBezTo>
                      <a:pt x="248" y="328"/>
                      <a:pt x="252" y="335"/>
                      <a:pt x="254" y="335"/>
                    </a:cubicBezTo>
                    <a:cubicBezTo>
                      <a:pt x="257" y="335"/>
                      <a:pt x="258" y="326"/>
                      <a:pt x="260" y="326"/>
                    </a:cubicBezTo>
                    <a:cubicBezTo>
                      <a:pt x="263" y="326"/>
                      <a:pt x="264" y="335"/>
                      <a:pt x="266" y="335"/>
                    </a:cubicBezTo>
                    <a:cubicBezTo>
                      <a:pt x="268" y="336"/>
                      <a:pt x="273" y="328"/>
                      <a:pt x="275" y="329"/>
                    </a:cubicBezTo>
                    <a:cubicBezTo>
                      <a:pt x="277" y="330"/>
                      <a:pt x="275" y="338"/>
                      <a:pt x="277" y="339"/>
                    </a:cubicBezTo>
                    <a:cubicBezTo>
                      <a:pt x="278" y="341"/>
                      <a:pt x="285" y="336"/>
                      <a:pt x="287" y="337"/>
                    </a:cubicBezTo>
                    <a:cubicBezTo>
                      <a:pt x="289" y="339"/>
                      <a:pt x="283" y="346"/>
                      <a:pt x="285" y="347"/>
                    </a:cubicBezTo>
                    <a:cubicBezTo>
                      <a:pt x="286" y="349"/>
                      <a:pt x="294" y="348"/>
                      <a:pt x="295" y="350"/>
                    </a:cubicBezTo>
                    <a:cubicBezTo>
                      <a:pt x="296" y="352"/>
                      <a:pt x="288" y="356"/>
                      <a:pt x="288" y="358"/>
                    </a:cubicBezTo>
                    <a:cubicBezTo>
                      <a:pt x="289" y="360"/>
                      <a:pt x="297" y="362"/>
                      <a:pt x="297" y="364"/>
                    </a:cubicBezTo>
                    <a:cubicBezTo>
                      <a:pt x="297" y="367"/>
                      <a:pt x="288" y="367"/>
                      <a:pt x="287" y="369"/>
                    </a:cubicBezTo>
                    <a:cubicBezTo>
                      <a:pt x="287" y="371"/>
                      <a:pt x="293" y="377"/>
                      <a:pt x="292" y="379"/>
                    </a:cubicBezTo>
                    <a:cubicBezTo>
                      <a:pt x="291" y="380"/>
                      <a:pt x="283" y="378"/>
                      <a:pt x="282" y="379"/>
                    </a:cubicBezTo>
                    <a:cubicBezTo>
                      <a:pt x="280" y="381"/>
                      <a:pt x="285" y="388"/>
                      <a:pt x="283" y="390"/>
                    </a:cubicBezTo>
                    <a:cubicBezTo>
                      <a:pt x="281" y="391"/>
                      <a:pt x="275" y="386"/>
                      <a:pt x="273" y="387"/>
                    </a:cubicBezTo>
                    <a:cubicBezTo>
                      <a:pt x="271" y="388"/>
                      <a:pt x="273" y="396"/>
                      <a:pt x="270" y="397"/>
                    </a:cubicBezTo>
                    <a:cubicBezTo>
                      <a:pt x="268" y="398"/>
                      <a:pt x="264" y="390"/>
                      <a:pt x="262" y="391"/>
                    </a:cubicBezTo>
                    <a:close/>
                    <a:moveTo>
                      <a:pt x="672" y="507"/>
                    </a:moveTo>
                    <a:cubicBezTo>
                      <a:pt x="672" y="507"/>
                      <a:pt x="672" y="507"/>
                      <a:pt x="672" y="507"/>
                    </a:cubicBezTo>
                    <a:cubicBezTo>
                      <a:pt x="652" y="449"/>
                      <a:pt x="666" y="459"/>
                      <a:pt x="677" y="491"/>
                    </a:cubicBezTo>
                    <a:cubicBezTo>
                      <a:pt x="680" y="492"/>
                      <a:pt x="682" y="495"/>
                      <a:pt x="684" y="500"/>
                    </a:cubicBezTo>
                    <a:cubicBezTo>
                      <a:pt x="685" y="459"/>
                      <a:pt x="700" y="437"/>
                      <a:pt x="693" y="507"/>
                    </a:cubicBezTo>
                    <a:cubicBezTo>
                      <a:pt x="693" y="507"/>
                      <a:pt x="693" y="507"/>
                      <a:pt x="693" y="506"/>
                    </a:cubicBezTo>
                    <a:cubicBezTo>
                      <a:pt x="700" y="443"/>
                      <a:pt x="705" y="457"/>
                      <a:pt x="702" y="491"/>
                    </a:cubicBezTo>
                    <a:cubicBezTo>
                      <a:pt x="704" y="489"/>
                      <a:pt x="705" y="490"/>
                      <a:pt x="706" y="493"/>
                    </a:cubicBezTo>
                    <a:cubicBezTo>
                      <a:pt x="717" y="462"/>
                      <a:pt x="729" y="451"/>
                      <a:pt x="710" y="500"/>
                    </a:cubicBezTo>
                    <a:cubicBezTo>
                      <a:pt x="710" y="499"/>
                      <a:pt x="711" y="499"/>
                      <a:pt x="711" y="499"/>
                    </a:cubicBezTo>
                    <a:cubicBezTo>
                      <a:pt x="731" y="452"/>
                      <a:pt x="731" y="468"/>
                      <a:pt x="718" y="498"/>
                    </a:cubicBezTo>
                    <a:cubicBezTo>
                      <a:pt x="718" y="501"/>
                      <a:pt x="717" y="504"/>
                      <a:pt x="716" y="509"/>
                    </a:cubicBezTo>
                    <a:cubicBezTo>
                      <a:pt x="741" y="473"/>
                      <a:pt x="762" y="460"/>
                      <a:pt x="716" y="519"/>
                    </a:cubicBezTo>
                    <a:cubicBezTo>
                      <a:pt x="757" y="466"/>
                      <a:pt x="757" y="483"/>
                      <a:pt x="736" y="509"/>
                    </a:cubicBezTo>
                    <a:cubicBezTo>
                      <a:pt x="738" y="510"/>
                      <a:pt x="737" y="514"/>
                      <a:pt x="731" y="520"/>
                    </a:cubicBezTo>
                    <a:cubicBezTo>
                      <a:pt x="762" y="499"/>
                      <a:pt x="784" y="493"/>
                      <a:pt x="743" y="520"/>
                    </a:cubicBezTo>
                    <a:cubicBezTo>
                      <a:pt x="743" y="520"/>
                      <a:pt x="744" y="520"/>
                      <a:pt x="744" y="520"/>
                    </a:cubicBezTo>
                    <a:cubicBezTo>
                      <a:pt x="786" y="496"/>
                      <a:pt x="770" y="513"/>
                      <a:pt x="737" y="531"/>
                    </a:cubicBezTo>
                    <a:cubicBezTo>
                      <a:pt x="735" y="533"/>
                      <a:pt x="733" y="534"/>
                      <a:pt x="731" y="535"/>
                    </a:cubicBezTo>
                    <a:cubicBezTo>
                      <a:pt x="775" y="518"/>
                      <a:pt x="804" y="512"/>
                      <a:pt x="730" y="539"/>
                    </a:cubicBezTo>
                    <a:cubicBezTo>
                      <a:pt x="797" y="515"/>
                      <a:pt x="784" y="532"/>
                      <a:pt x="747" y="544"/>
                    </a:cubicBezTo>
                    <a:cubicBezTo>
                      <a:pt x="751" y="545"/>
                      <a:pt x="753" y="547"/>
                      <a:pt x="753" y="550"/>
                    </a:cubicBezTo>
                    <a:cubicBezTo>
                      <a:pt x="786" y="552"/>
                      <a:pt x="798" y="563"/>
                      <a:pt x="741" y="559"/>
                    </a:cubicBezTo>
                    <a:cubicBezTo>
                      <a:pt x="741" y="559"/>
                      <a:pt x="742" y="559"/>
                      <a:pt x="742" y="559"/>
                    </a:cubicBezTo>
                    <a:cubicBezTo>
                      <a:pt x="799" y="565"/>
                      <a:pt x="784" y="570"/>
                      <a:pt x="751" y="566"/>
                    </a:cubicBezTo>
                    <a:cubicBezTo>
                      <a:pt x="749" y="567"/>
                      <a:pt x="746" y="568"/>
                      <a:pt x="742" y="568"/>
                    </a:cubicBezTo>
                    <a:cubicBezTo>
                      <a:pt x="781" y="581"/>
                      <a:pt x="798" y="597"/>
                      <a:pt x="730" y="570"/>
                    </a:cubicBezTo>
                    <a:cubicBezTo>
                      <a:pt x="794" y="596"/>
                      <a:pt x="775" y="600"/>
                      <a:pt x="741" y="585"/>
                    </a:cubicBezTo>
                    <a:cubicBezTo>
                      <a:pt x="743" y="588"/>
                      <a:pt x="743" y="591"/>
                      <a:pt x="741" y="592"/>
                    </a:cubicBezTo>
                    <a:cubicBezTo>
                      <a:pt x="766" y="614"/>
                      <a:pt x="771" y="627"/>
                      <a:pt x="726" y="587"/>
                    </a:cubicBezTo>
                    <a:cubicBezTo>
                      <a:pt x="726" y="587"/>
                      <a:pt x="726" y="587"/>
                      <a:pt x="726" y="587"/>
                    </a:cubicBezTo>
                    <a:cubicBezTo>
                      <a:pt x="771" y="627"/>
                      <a:pt x="757" y="624"/>
                      <a:pt x="732" y="602"/>
                    </a:cubicBezTo>
                    <a:cubicBezTo>
                      <a:pt x="732" y="604"/>
                      <a:pt x="730" y="604"/>
                      <a:pt x="727" y="602"/>
                    </a:cubicBezTo>
                    <a:cubicBezTo>
                      <a:pt x="747" y="633"/>
                      <a:pt x="749" y="649"/>
                      <a:pt x="712" y="591"/>
                    </a:cubicBezTo>
                    <a:cubicBezTo>
                      <a:pt x="749" y="651"/>
                      <a:pt x="734" y="640"/>
                      <a:pt x="715" y="607"/>
                    </a:cubicBezTo>
                    <a:cubicBezTo>
                      <a:pt x="716" y="612"/>
                      <a:pt x="715" y="615"/>
                      <a:pt x="714" y="615"/>
                    </a:cubicBezTo>
                    <a:cubicBezTo>
                      <a:pt x="725" y="644"/>
                      <a:pt x="726" y="656"/>
                      <a:pt x="708" y="606"/>
                    </a:cubicBezTo>
                    <a:cubicBezTo>
                      <a:pt x="707" y="606"/>
                      <a:pt x="707" y="605"/>
                      <a:pt x="707" y="605"/>
                    </a:cubicBezTo>
                    <a:cubicBezTo>
                      <a:pt x="724" y="657"/>
                      <a:pt x="711" y="648"/>
                      <a:pt x="701" y="618"/>
                    </a:cubicBezTo>
                    <a:cubicBezTo>
                      <a:pt x="699" y="618"/>
                      <a:pt x="696" y="616"/>
                      <a:pt x="693" y="612"/>
                    </a:cubicBezTo>
                    <a:cubicBezTo>
                      <a:pt x="691" y="651"/>
                      <a:pt x="678" y="668"/>
                      <a:pt x="685" y="597"/>
                    </a:cubicBezTo>
                    <a:cubicBezTo>
                      <a:pt x="678" y="666"/>
                      <a:pt x="672" y="650"/>
                      <a:pt x="676" y="614"/>
                    </a:cubicBezTo>
                    <a:cubicBezTo>
                      <a:pt x="674" y="617"/>
                      <a:pt x="672" y="619"/>
                      <a:pt x="671" y="617"/>
                    </a:cubicBezTo>
                    <a:cubicBezTo>
                      <a:pt x="658" y="648"/>
                      <a:pt x="648" y="656"/>
                      <a:pt x="673" y="594"/>
                    </a:cubicBezTo>
                    <a:cubicBezTo>
                      <a:pt x="648" y="656"/>
                      <a:pt x="643" y="641"/>
                      <a:pt x="656" y="610"/>
                    </a:cubicBezTo>
                    <a:cubicBezTo>
                      <a:pt x="655" y="608"/>
                      <a:pt x="655" y="604"/>
                      <a:pt x="656" y="600"/>
                    </a:cubicBezTo>
                    <a:cubicBezTo>
                      <a:pt x="630" y="631"/>
                      <a:pt x="611" y="640"/>
                      <a:pt x="659" y="586"/>
                    </a:cubicBezTo>
                    <a:cubicBezTo>
                      <a:pt x="612" y="640"/>
                      <a:pt x="618" y="620"/>
                      <a:pt x="646" y="592"/>
                    </a:cubicBezTo>
                    <a:cubicBezTo>
                      <a:pt x="642" y="594"/>
                      <a:pt x="638" y="595"/>
                      <a:pt x="636" y="594"/>
                    </a:cubicBezTo>
                    <a:cubicBezTo>
                      <a:pt x="610" y="611"/>
                      <a:pt x="597" y="612"/>
                      <a:pt x="644" y="582"/>
                    </a:cubicBezTo>
                    <a:cubicBezTo>
                      <a:pt x="644" y="582"/>
                      <a:pt x="644" y="582"/>
                      <a:pt x="644" y="581"/>
                    </a:cubicBezTo>
                    <a:cubicBezTo>
                      <a:pt x="596" y="611"/>
                      <a:pt x="602" y="600"/>
                      <a:pt x="629" y="583"/>
                    </a:cubicBezTo>
                    <a:cubicBezTo>
                      <a:pt x="630" y="581"/>
                      <a:pt x="633" y="579"/>
                      <a:pt x="638" y="575"/>
                    </a:cubicBezTo>
                    <a:cubicBezTo>
                      <a:pt x="599" y="590"/>
                      <a:pt x="579" y="593"/>
                      <a:pt x="647" y="569"/>
                    </a:cubicBezTo>
                    <a:cubicBezTo>
                      <a:pt x="582" y="592"/>
                      <a:pt x="594" y="576"/>
                      <a:pt x="629" y="564"/>
                    </a:cubicBezTo>
                    <a:cubicBezTo>
                      <a:pt x="624" y="562"/>
                      <a:pt x="622" y="560"/>
                      <a:pt x="623" y="558"/>
                    </a:cubicBezTo>
                    <a:cubicBezTo>
                      <a:pt x="593" y="555"/>
                      <a:pt x="581" y="545"/>
                      <a:pt x="630" y="548"/>
                    </a:cubicBezTo>
                    <a:cubicBezTo>
                      <a:pt x="630" y="548"/>
                      <a:pt x="629" y="548"/>
                      <a:pt x="629" y="548"/>
                    </a:cubicBezTo>
                    <a:cubicBezTo>
                      <a:pt x="581" y="542"/>
                      <a:pt x="594" y="538"/>
                      <a:pt x="626" y="541"/>
                    </a:cubicBezTo>
                    <a:cubicBezTo>
                      <a:pt x="628" y="540"/>
                      <a:pt x="632" y="540"/>
                      <a:pt x="637" y="540"/>
                    </a:cubicBezTo>
                    <a:cubicBezTo>
                      <a:pt x="597" y="526"/>
                      <a:pt x="579" y="510"/>
                      <a:pt x="648" y="537"/>
                    </a:cubicBezTo>
                    <a:cubicBezTo>
                      <a:pt x="582" y="511"/>
                      <a:pt x="601" y="510"/>
                      <a:pt x="637" y="526"/>
                    </a:cubicBezTo>
                    <a:cubicBezTo>
                      <a:pt x="634" y="522"/>
                      <a:pt x="633" y="519"/>
                      <a:pt x="634" y="517"/>
                    </a:cubicBezTo>
                    <a:cubicBezTo>
                      <a:pt x="609" y="496"/>
                      <a:pt x="607" y="481"/>
                      <a:pt x="653" y="522"/>
                    </a:cubicBezTo>
                    <a:cubicBezTo>
                      <a:pt x="653" y="522"/>
                      <a:pt x="653" y="521"/>
                      <a:pt x="653" y="521"/>
                    </a:cubicBezTo>
                    <a:cubicBezTo>
                      <a:pt x="608" y="480"/>
                      <a:pt x="620" y="483"/>
                      <a:pt x="644" y="505"/>
                    </a:cubicBezTo>
                    <a:cubicBezTo>
                      <a:pt x="646" y="504"/>
                      <a:pt x="649" y="505"/>
                      <a:pt x="652" y="507"/>
                    </a:cubicBezTo>
                    <a:cubicBezTo>
                      <a:pt x="631" y="475"/>
                      <a:pt x="628" y="456"/>
                      <a:pt x="666" y="516"/>
                    </a:cubicBezTo>
                    <a:cubicBezTo>
                      <a:pt x="630" y="459"/>
                      <a:pt x="643" y="466"/>
                      <a:pt x="661" y="495"/>
                    </a:cubicBezTo>
                    <a:cubicBezTo>
                      <a:pt x="661" y="492"/>
                      <a:pt x="662" y="492"/>
                      <a:pt x="665" y="497"/>
                    </a:cubicBezTo>
                    <a:cubicBezTo>
                      <a:pt x="653" y="463"/>
                      <a:pt x="651" y="448"/>
                      <a:pt x="672" y="507"/>
                    </a:cubicBezTo>
                    <a:close/>
                    <a:moveTo>
                      <a:pt x="313" y="499"/>
                    </a:moveTo>
                    <a:cubicBezTo>
                      <a:pt x="313" y="503"/>
                      <a:pt x="318" y="495"/>
                      <a:pt x="317" y="500"/>
                    </a:cubicBezTo>
                    <a:cubicBezTo>
                      <a:pt x="315" y="505"/>
                      <a:pt x="306" y="523"/>
                      <a:pt x="309" y="525"/>
                    </a:cubicBezTo>
                    <a:cubicBezTo>
                      <a:pt x="309" y="525"/>
                      <a:pt x="284" y="523"/>
                      <a:pt x="282" y="520"/>
                    </a:cubicBezTo>
                    <a:cubicBezTo>
                      <a:pt x="280" y="517"/>
                      <a:pt x="284" y="517"/>
                      <a:pt x="284" y="517"/>
                    </a:cubicBezTo>
                    <a:cubicBezTo>
                      <a:pt x="278" y="514"/>
                      <a:pt x="278" y="514"/>
                      <a:pt x="278" y="514"/>
                    </a:cubicBezTo>
                    <a:cubicBezTo>
                      <a:pt x="278" y="514"/>
                      <a:pt x="275" y="511"/>
                      <a:pt x="273" y="507"/>
                    </a:cubicBezTo>
                    <a:cubicBezTo>
                      <a:pt x="272" y="503"/>
                      <a:pt x="274" y="497"/>
                      <a:pt x="274" y="497"/>
                    </a:cubicBezTo>
                    <a:cubicBezTo>
                      <a:pt x="270" y="495"/>
                      <a:pt x="270" y="495"/>
                      <a:pt x="270" y="495"/>
                    </a:cubicBezTo>
                    <a:cubicBezTo>
                      <a:pt x="270" y="495"/>
                      <a:pt x="264" y="490"/>
                      <a:pt x="267" y="482"/>
                    </a:cubicBezTo>
                    <a:cubicBezTo>
                      <a:pt x="268" y="480"/>
                      <a:pt x="272" y="474"/>
                      <a:pt x="271" y="470"/>
                    </a:cubicBezTo>
                    <a:cubicBezTo>
                      <a:pt x="270" y="466"/>
                      <a:pt x="273" y="459"/>
                      <a:pt x="273" y="459"/>
                    </a:cubicBezTo>
                    <a:cubicBezTo>
                      <a:pt x="273" y="459"/>
                      <a:pt x="273" y="461"/>
                      <a:pt x="275" y="463"/>
                    </a:cubicBezTo>
                    <a:cubicBezTo>
                      <a:pt x="278" y="466"/>
                      <a:pt x="281" y="464"/>
                      <a:pt x="283" y="466"/>
                    </a:cubicBezTo>
                    <a:cubicBezTo>
                      <a:pt x="285" y="468"/>
                      <a:pt x="289" y="467"/>
                      <a:pt x="292" y="469"/>
                    </a:cubicBezTo>
                    <a:cubicBezTo>
                      <a:pt x="294" y="472"/>
                      <a:pt x="295" y="475"/>
                      <a:pt x="297" y="477"/>
                    </a:cubicBezTo>
                    <a:cubicBezTo>
                      <a:pt x="299" y="480"/>
                      <a:pt x="299" y="481"/>
                      <a:pt x="302" y="478"/>
                    </a:cubicBezTo>
                    <a:cubicBezTo>
                      <a:pt x="304" y="476"/>
                      <a:pt x="309" y="475"/>
                      <a:pt x="310" y="479"/>
                    </a:cubicBezTo>
                    <a:cubicBezTo>
                      <a:pt x="312" y="482"/>
                      <a:pt x="314" y="494"/>
                      <a:pt x="313" y="499"/>
                    </a:cubicBezTo>
                    <a:close/>
                    <a:moveTo>
                      <a:pt x="535" y="400"/>
                    </a:moveTo>
                    <a:cubicBezTo>
                      <a:pt x="538" y="401"/>
                      <a:pt x="540" y="398"/>
                      <a:pt x="542" y="399"/>
                    </a:cubicBezTo>
                    <a:cubicBezTo>
                      <a:pt x="545" y="400"/>
                      <a:pt x="549" y="397"/>
                      <a:pt x="552" y="399"/>
                    </a:cubicBezTo>
                    <a:cubicBezTo>
                      <a:pt x="555" y="400"/>
                      <a:pt x="558" y="402"/>
                      <a:pt x="560" y="404"/>
                    </a:cubicBezTo>
                    <a:cubicBezTo>
                      <a:pt x="563" y="406"/>
                      <a:pt x="564" y="406"/>
                      <a:pt x="565" y="403"/>
                    </a:cubicBezTo>
                    <a:cubicBezTo>
                      <a:pt x="566" y="400"/>
                      <a:pt x="570" y="397"/>
                      <a:pt x="573" y="400"/>
                    </a:cubicBezTo>
                    <a:cubicBezTo>
                      <a:pt x="576" y="403"/>
                      <a:pt x="582" y="413"/>
                      <a:pt x="584" y="417"/>
                    </a:cubicBezTo>
                    <a:cubicBezTo>
                      <a:pt x="585" y="421"/>
                      <a:pt x="586" y="412"/>
                      <a:pt x="587" y="417"/>
                    </a:cubicBezTo>
                    <a:cubicBezTo>
                      <a:pt x="588" y="422"/>
                      <a:pt x="587" y="442"/>
                      <a:pt x="590" y="443"/>
                    </a:cubicBezTo>
                    <a:cubicBezTo>
                      <a:pt x="590" y="443"/>
                      <a:pt x="566" y="451"/>
                      <a:pt x="563" y="449"/>
                    </a:cubicBezTo>
                    <a:cubicBezTo>
                      <a:pt x="560" y="447"/>
                      <a:pt x="564" y="445"/>
                      <a:pt x="564" y="445"/>
                    </a:cubicBezTo>
                    <a:cubicBezTo>
                      <a:pt x="558" y="445"/>
                      <a:pt x="558" y="445"/>
                      <a:pt x="558" y="445"/>
                    </a:cubicBezTo>
                    <a:cubicBezTo>
                      <a:pt x="558" y="445"/>
                      <a:pt x="553" y="444"/>
                      <a:pt x="550" y="440"/>
                    </a:cubicBezTo>
                    <a:cubicBezTo>
                      <a:pt x="547" y="437"/>
                      <a:pt x="547" y="431"/>
                      <a:pt x="547" y="431"/>
                    </a:cubicBezTo>
                    <a:cubicBezTo>
                      <a:pt x="542" y="430"/>
                      <a:pt x="542" y="430"/>
                      <a:pt x="542" y="430"/>
                    </a:cubicBezTo>
                    <a:cubicBezTo>
                      <a:pt x="542" y="430"/>
                      <a:pt x="535" y="428"/>
                      <a:pt x="535" y="420"/>
                    </a:cubicBezTo>
                    <a:cubicBezTo>
                      <a:pt x="535" y="417"/>
                      <a:pt x="536" y="411"/>
                      <a:pt x="533" y="407"/>
                    </a:cubicBezTo>
                    <a:cubicBezTo>
                      <a:pt x="531" y="404"/>
                      <a:pt x="531" y="396"/>
                      <a:pt x="531" y="396"/>
                    </a:cubicBezTo>
                    <a:cubicBezTo>
                      <a:pt x="531" y="396"/>
                      <a:pt x="532" y="399"/>
                      <a:pt x="535" y="400"/>
                    </a:cubicBezTo>
                    <a:close/>
                    <a:moveTo>
                      <a:pt x="514" y="379"/>
                    </a:moveTo>
                    <a:cubicBezTo>
                      <a:pt x="520" y="394"/>
                      <a:pt x="517" y="404"/>
                      <a:pt x="511" y="413"/>
                    </a:cubicBezTo>
                    <a:cubicBezTo>
                      <a:pt x="505" y="421"/>
                      <a:pt x="487" y="435"/>
                      <a:pt x="487" y="435"/>
                    </a:cubicBezTo>
                    <a:cubicBezTo>
                      <a:pt x="485" y="432"/>
                      <a:pt x="485" y="401"/>
                      <a:pt x="484" y="396"/>
                    </a:cubicBezTo>
                    <a:cubicBezTo>
                      <a:pt x="483" y="391"/>
                      <a:pt x="487" y="383"/>
                      <a:pt x="488" y="380"/>
                    </a:cubicBezTo>
                    <a:cubicBezTo>
                      <a:pt x="488" y="377"/>
                      <a:pt x="496" y="369"/>
                      <a:pt x="500" y="366"/>
                    </a:cubicBezTo>
                    <a:cubicBezTo>
                      <a:pt x="504" y="364"/>
                      <a:pt x="506" y="360"/>
                      <a:pt x="506" y="360"/>
                    </a:cubicBezTo>
                    <a:cubicBezTo>
                      <a:pt x="506" y="367"/>
                      <a:pt x="509" y="365"/>
                      <a:pt x="514" y="379"/>
                    </a:cubicBezTo>
                    <a:close/>
                    <a:moveTo>
                      <a:pt x="733" y="121"/>
                    </a:moveTo>
                    <a:cubicBezTo>
                      <a:pt x="735" y="120"/>
                      <a:pt x="736" y="112"/>
                      <a:pt x="739" y="112"/>
                    </a:cubicBezTo>
                    <a:cubicBezTo>
                      <a:pt x="741" y="112"/>
                      <a:pt x="742" y="121"/>
                      <a:pt x="744" y="121"/>
                    </a:cubicBezTo>
                    <a:cubicBezTo>
                      <a:pt x="747" y="121"/>
                      <a:pt x="751" y="114"/>
                      <a:pt x="753" y="115"/>
                    </a:cubicBezTo>
                    <a:cubicBezTo>
                      <a:pt x="755" y="116"/>
                      <a:pt x="753" y="124"/>
                      <a:pt x="755" y="125"/>
                    </a:cubicBezTo>
                    <a:cubicBezTo>
                      <a:pt x="757" y="126"/>
                      <a:pt x="764" y="121"/>
                      <a:pt x="765" y="123"/>
                    </a:cubicBezTo>
                    <a:cubicBezTo>
                      <a:pt x="767" y="124"/>
                      <a:pt x="762" y="131"/>
                      <a:pt x="763" y="133"/>
                    </a:cubicBezTo>
                    <a:cubicBezTo>
                      <a:pt x="764" y="135"/>
                      <a:pt x="772" y="133"/>
                      <a:pt x="773" y="135"/>
                    </a:cubicBezTo>
                    <a:cubicBezTo>
                      <a:pt x="774" y="138"/>
                      <a:pt x="766" y="142"/>
                      <a:pt x="767" y="144"/>
                    </a:cubicBezTo>
                    <a:cubicBezTo>
                      <a:pt x="767" y="146"/>
                      <a:pt x="775" y="148"/>
                      <a:pt x="775" y="150"/>
                    </a:cubicBezTo>
                    <a:cubicBezTo>
                      <a:pt x="775" y="152"/>
                      <a:pt x="766" y="153"/>
                      <a:pt x="766" y="155"/>
                    </a:cubicBezTo>
                    <a:cubicBezTo>
                      <a:pt x="765" y="157"/>
                      <a:pt x="772" y="162"/>
                      <a:pt x="771" y="164"/>
                    </a:cubicBezTo>
                    <a:cubicBezTo>
                      <a:pt x="770" y="166"/>
                      <a:pt x="762" y="163"/>
                      <a:pt x="760" y="165"/>
                    </a:cubicBezTo>
                    <a:cubicBezTo>
                      <a:pt x="759" y="167"/>
                      <a:pt x="763" y="174"/>
                      <a:pt x="761" y="176"/>
                    </a:cubicBezTo>
                    <a:cubicBezTo>
                      <a:pt x="760" y="177"/>
                      <a:pt x="753" y="171"/>
                      <a:pt x="751" y="172"/>
                    </a:cubicBezTo>
                    <a:cubicBezTo>
                      <a:pt x="749" y="174"/>
                      <a:pt x="751" y="182"/>
                      <a:pt x="749" y="183"/>
                    </a:cubicBezTo>
                    <a:cubicBezTo>
                      <a:pt x="747" y="184"/>
                      <a:pt x="742" y="176"/>
                      <a:pt x="740" y="176"/>
                    </a:cubicBezTo>
                    <a:cubicBezTo>
                      <a:pt x="738" y="177"/>
                      <a:pt x="737" y="185"/>
                      <a:pt x="734" y="185"/>
                    </a:cubicBezTo>
                    <a:cubicBezTo>
                      <a:pt x="732" y="185"/>
                      <a:pt x="731" y="177"/>
                      <a:pt x="729" y="176"/>
                    </a:cubicBezTo>
                    <a:cubicBezTo>
                      <a:pt x="727" y="176"/>
                      <a:pt x="722" y="183"/>
                      <a:pt x="720" y="182"/>
                    </a:cubicBezTo>
                    <a:cubicBezTo>
                      <a:pt x="718" y="182"/>
                      <a:pt x="720" y="173"/>
                      <a:pt x="718" y="172"/>
                    </a:cubicBezTo>
                    <a:cubicBezTo>
                      <a:pt x="716" y="171"/>
                      <a:pt x="709" y="176"/>
                      <a:pt x="708" y="174"/>
                    </a:cubicBezTo>
                    <a:cubicBezTo>
                      <a:pt x="706" y="173"/>
                      <a:pt x="711" y="166"/>
                      <a:pt x="710" y="164"/>
                    </a:cubicBezTo>
                    <a:cubicBezTo>
                      <a:pt x="709" y="162"/>
                      <a:pt x="701" y="164"/>
                      <a:pt x="700" y="162"/>
                    </a:cubicBezTo>
                    <a:cubicBezTo>
                      <a:pt x="699" y="160"/>
                      <a:pt x="707" y="156"/>
                      <a:pt x="706" y="153"/>
                    </a:cubicBezTo>
                    <a:cubicBezTo>
                      <a:pt x="706" y="151"/>
                      <a:pt x="698" y="149"/>
                      <a:pt x="698" y="147"/>
                    </a:cubicBezTo>
                    <a:cubicBezTo>
                      <a:pt x="698" y="145"/>
                      <a:pt x="707" y="144"/>
                      <a:pt x="707" y="142"/>
                    </a:cubicBezTo>
                    <a:cubicBezTo>
                      <a:pt x="708" y="140"/>
                      <a:pt x="701" y="135"/>
                      <a:pt x="702" y="133"/>
                    </a:cubicBezTo>
                    <a:cubicBezTo>
                      <a:pt x="703" y="131"/>
                      <a:pt x="712" y="134"/>
                      <a:pt x="713" y="132"/>
                    </a:cubicBezTo>
                    <a:cubicBezTo>
                      <a:pt x="714" y="131"/>
                      <a:pt x="710" y="123"/>
                      <a:pt x="712" y="122"/>
                    </a:cubicBezTo>
                    <a:cubicBezTo>
                      <a:pt x="713" y="120"/>
                      <a:pt x="720" y="126"/>
                      <a:pt x="722" y="125"/>
                    </a:cubicBezTo>
                    <a:cubicBezTo>
                      <a:pt x="724" y="124"/>
                      <a:pt x="722" y="115"/>
                      <a:pt x="724" y="114"/>
                    </a:cubicBezTo>
                    <a:cubicBezTo>
                      <a:pt x="726" y="114"/>
                      <a:pt x="731" y="121"/>
                      <a:pt x="733" y="121"/>
                    </a:cubicBezTo>
                    <a:close/>
                  </a:path>
                </a:pathLst>
              </a:custGeom>
              <a:solidFill>
                <a:schemeClr val="accent5">
                  <a:alpha val="40000"/>
                </a:schemeClr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29" name="Group 296"/>
              <p:cNvGrpSpPr/>
              <p:nvPr/>
            </p:nvGrpSpPr>
            <p:grpSpPr>
              <a:xfrm rot="2467258">
                <a:off x="1498299" y="6174338"/>
                <a:ext cx="173236" cy="175910"/>
                <a:chOff x="5902325" y="2266950"/>
                <a:chExt cx="820738" cy="833438"/>
              </a:xfrm>
              <a:solidFill>
                <a:schemeClr val="accent4"/>
              </a:solidFill>
            </p:grpSpPr>
            <p:sp>
              <p:nvSpPr>
                <p:cNvPr id="123" name="Freeform 147"/>
                <p:cNvSpPr>
                  <a:spLocks/>
                </p:cNvSpPr>
                <p:nvPr/>
              </p:nvSpPr>
              <p:spPr bwMode="auto">
                <a:xfrm>
                  <a:off x="6346825" y="2776538"/>
                  <a:ext cx="101600" cy="277813"/>
                </a:xfrm>
                <a:custGeom>
                  <a:avLst/>
                  <a:gdLst/>
                  <a:ahLst/>
                  <a:cxnLst>
                    <a:cxn ang="0">
                      <a:pos x="4" y="35"/>
                    </a:cxn>
                    <a:cxn ang="0">
                      <a:pos x="10" y="22"/>
                    </a:cxn>
                    <a:cxn ang="0">
                      <a:pos x="0" y="0"/>
                    </a:cxn>
                    <a:cxn ang="0">
                      <a:pos x="4" y="35"/>
                    </a:cxn>
                  </a:cxnLst>
                  <a:rect l="0" t="0" r="r" b="b"/>
                  <a:pathLst>
                    <a:path w="27" h="74">
                      <a:moveTo>
                        <a:pt x="4" y="35"/>
                      </a:moveTo>
                      <a:cubicBezTo>
                        <a:pt x="14" y="65"/>
                        <a:pt x="27" y="74"/>
                        <a:pt x="10" y="22"/>
                      </a:cubicBezTo>
                      <a:cubicBezTo>
                        <a:pt x="7" y="17"/>
                        <a:pt x="4" y="10"/>
                        <a:pt x="0" y="0"/>
                      </a:cubicBezTo>
                      <a:cubicBezTo>
                        <a:pt x="10" y="25"/>
                        <a:pt x="8" y="35"/>
                        <a:pt x="4" y="3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4" name="Freeform 151"/>
                <p:cNvSpPr>
                  <a:spLocks/>
                </p:cNvSpPr>
                <p:nvPr/>
              </p:nvSpPr>
              <p:spPr bwMode="auto">
                <a:xfrm>
                  <a:off x="6143625" y="2776538"/>
                  <a:ext cx="128588" cy="277813"/>
                </a:xfrm>
                <a:custGeom>
                  <a:avLst/>
                  <a:gdLst/>
                  <a:ahLst/>
                  <a:cxnLst>
                    <a:cxn ang="0">
                      <a:pos x="34" y="0"/>
                    </a:cxn>
                    <a:cxn ang="0">
                      <a:pos x="13" y="27"/>
                    </a:cxn>
                    <a:cxn ang="0">
                      <a:pos x="29" y="12"/>
                    </a:cxn>
                    <a:cxn ang="0">
                      <a:pos x="28" y="35"/>
                    </a:cxn>
                    <a:cxn ang="0">
                      <a:pos x="34" y="0"/>
                    </a:cxn>
                  </a:cxnLst>
                  <a:rect l="0" t="0" r="r" b="b"/>
                  <a:pathLst>
                    <a:path w="34" h="74">
                      <a:moveTo>
                        <a:pt x="34" y="0"/>
                      </a:moveTo>
                      <a:cubicBezTo>
                        <a:pt x="24" y="28"/>
                        <a:pt x="15" y="33"/>
                        <a:pt x="13" y="27"/>
                      </a:cubicBezTo>
                      <a:cubicBezTo>
                        <a:pt x="0" y="59"/>
                        <a:pt x="5" y="74"/>
                        <a:pt x="29" y="12"/>
                      </a:cubicBezTo>
                      <a:cubicBezTo>
                        <a:pt x="5" y="73"/>
                        <a:pt x="15" y="66"/>
                        <a:pt x="28" y="35"/>
                      </a:cubicBezTo>
                      <a:cubicBezTo>
                        <a:pt x="25" y="32"/>
                        <a:pt x="26" y="22"/>
                        <a:pt x="3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155"/>
                <p:cNvSpPr>
                  <a:spLocks/>
                </p:cNvSpPr>
                <p:nvPr/>
              </p:nvSpPr>
              <p:spPr bwMode="auto">
                <a:xfrm>
                  <a:off x="6253163" y="2752725"/>
                  <a:ext cx="79375" cy="347663"/>
                </a:xfrm>
                <a:custGeom>
                  <a:avLst/>
                  <a:gdLst/>
                  <a:ahLst/>
                  <a:cxnLst>
                    <a:cxn ang="0">
                      <a:pos x="14" y="0"/>
                    </a:cxn>
                    <a:cxn ang="0">
                      <a:pos x="4" y="37"/>
                    </a:cxn>
                    <a:cxn ang="0">
                      <a:pos x="13" y="21"/>
                    </a:cxn>
                    <a:cxn ang="0">
                      <a:pos x="21" y="35"/>
                    </a:cxn>
                    <a:cxn ang="0">
                      <a:pos x="14" y="0"/>
                    </a:cxn>
                  </a:cxnLst>
                  <a:rect l="0" t="0" r="r" b="b"/>
                  <a:pathLst>
                    <a:path w="21" h="92">
                      <a:moveTo>
                        <a:pt x="14" y="0"/>
                      </a:moveTo>
                      <a:cubicBezTo>
                        <a:pt x="13" y="18"/>
                        <a:pt x="8" y="31"/>
                        <a:pt x="4" y="37"/>
                      </a:cubicBezTo>
                      <a:cubicBezTo>
                        <a:pt x="0" y="74"/>
                        <a:pt x="6" y="90"/>
                        <a:pt x="13" y="21"/>
                      </a:cubicBezTo>
                      <a:cubicBezTo>
                        <a:pt x="6" y="92"/>
                        <a:pt x="19" y="74"/>
                        <a:pt x="21" y="35"/>
                      </a:cubicBezTo>
                      <a:cubicBezTo>
                        <a:pt x="17" y="28"/>
                        <a:pt x="13" y="16"/>
                        <a:pt x="14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grpSp>
              <p:nvGrpSpPr>
                <p:cNvPr id="230" name="Group 291"/>
                <p:cNvGrpSpPr/>
                <p:nvPr/>
              </p:nvGrpSpPr>
              <p:grpSpPr>
                <a:xfrm>
                  <a:off x="5902325" y="2266950"/>
                  <a:ext cx="820738" cy="784225"/>
                  <a:chOff x="4111625" y="2266950"/>
                  <a:chExt cx="820738" cy="784225"/>
                </a:xfrm>
                <a:grpFill/>
              </p:grpSpPr>
              <p:sp>
                <p:nvSpPr>
                  <p:cNvPr id="127" name="Freeform 25"/>
                  <p:cNvSpPr>
                    <a:spLocks/>
                  </p:cNvSpPr>
                  <p:nvPr/>
                </p:nvSpPr>
                <p:spPr bwMode="auto">
                  <a:xfrm>
                    <a:off x="4470400" y="2395538"/>
                    <a:ext cx="25400" cy="44450"/>
                  </a:xfrm>
                  <a:custGeom>
                    <a:avLst/>
                    <a:gdLst/>
                    <a:ahLst/>
                    <a:cxnLst>
                      <a:cxn ang="0">
                        <a:pos x="3" y="9"/>
                      </a:cxn>
                      <a:cxn ang="0">
                        <a:pos x="7" y="12"/>
                      </a:cxn>
                      <a:cxn ang="0">
                        <a:pos x="7" y="11"/>
                      </a:cxn>
                      <a:cxn ang="0">
                        <a:pos x="0" y="0"/>
                      </a:cxn>
                      <a:cxn ang="0">
                        <a:pos x="3" y="9"/>
                      </a:cxn>
                    </a:cxnLst>
                    <a:rect l="0" t="0" r="r" b="b"/>
                    <a:pathLst>
                      <a:path w="7" h="12">
                        <a:moveTo>
                          <a:pt x="3" y="9"/>
                        </a:moveTo>
                        <a:cubicBezTo>
                          <a:pt x="4" y="10"/>
                          <a:pt x="5" y="11"/>
                          <a:pt x="7" y="12"/>
                        </a:cubicBezTo>
                        <a:cubicBezTo>
                          <a:pt x="7" y="12"/>
                          <a:pt x="7" y="11"/>
                          <a:pt x="7" y="11"/>
                        </a:cubicBezTo>
                        <a:cubicBezTo>
                          <a:pt x="5" y="7"/>
                          <a:pt x="2" y="4"/>
                          <a:pt x="0" y="0"/>
                        </a:cubicBezTo>
                        <a:cubicBezTo>
                          <a:pt x="1" y="3"/>
                          <a:pt x="2" y="6"/>
                          <a:pt x="3" y="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8" name="Freeform 30"/>
                  <p:cNvSpPr>
                    <a:spLocks/>
                  </p:cNvSpPr>
                  <p:nvPr/>
                </p:nvSpPr>
                <p:spPr bwMode="auto">
                  <a:xfrm>
                    <a:off x="4721225" y="2686050"/>
                    <a:ext cx="60325" cy="6350"/>
                  </a:xfrm>
                  <a:custGeom>
                    <a:avLst/>
                    <a:gdLst/>
                    <a:ahLst/>
                    <a:cxnLst>
                      <a:cxn ang="0">
                        <a:pos x="1" y="0"/>
                      </a:cxn>
                      <a:cxn ang="0">
                        <a:pos x="16" y="2"/>
                      </a:cxn>
                      <a:cxn ang="0">
                        <a:pos x="16" y="1"/>
                      </a:cxn>
                      <a:cxn ang="0">
                        <a:pos x="0" y="0"/>
                      </a:cxn>
                      <a:cxn ang="0">
                        <a:pos x="1" y="0"/>
                      </a:cxn>
                    </a:cxnLst>
                    <a:rect l="0" t="0" r="r" b="b"/>
                    <a:pathLst>
                      <a:path w="16" h="2">
                        <a:moveTo>
                          <a:pt x="1" y="0"/>
                        </a:moveTo>
                        <a:cubicBezTo>
                          <a:pt x="7" y="1"/>
                          <a:pt x="12" y="1"/>
                          <a:pt x="16" y="2"/>
                        </a:cubicBezTo>
                        <a:cubicBezTo>
                          <a:pt x="16" y="2"/>
                          <a:pt x="16" y="1"/>
                          <a:pt x="16" y="1"/>
                        </a:cubicBezTo>
                        <a:cubicBezTo>
                          <a:pt x="11" y="1"/>
                          <a:pt x="6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29" name="Freeform 145"/>
                  <p:cNvSpPr>
                    <a:spLocks/>
                  </p:cNvSpPr>
                  <p:nvPr/>
                </p:nvSpPr>
                <p:spPr bwMode="auto">
                  <a:xfrm>
                    <a:off x="4495800" y="2436813"/>
                    <a:ext cx="11113" cy="30163"/>
                  </a:xfrm>
                  <a:custGeom>
                    <a:avLst/>
                    <a:gdLst/>
                    <a:ahLst/>
                    <a:cxnLst>
                      <a:cxn ang="0">
                        <a:pos x="3" y="8"/>
                      </a:cxn>
                      <a:cxn ang="0">
                        <a:pos x="3" y="5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3" y="8"/>
                      </a:cxn>
                    </a:cxnLst>
                    <a:rect l="0" t="0" r="r" b="b"/>
                    <a:pathLst>
                      <a:path w="3" h="8">
                        <a:moveTo>
                          <a:pt x="3" y="8"/>
                        </a:moveTo>
                        <a:cubicBezTo>
                          <a:pt x="3" y="7"/>
                          <a:pt x="3" y="6"/>
                          <a:pt x="3" y="5"/>
                        </a:cubicBezTo>
                        <a:cubicBezTo>
                          <a:pt x="2" y="3"/>
                          <a:pt x="1" y="1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" y="3"/>
                          <a:pt x="2" y="5"/>
                          <a:pt x="3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0" name="Freeform 146"/>
                  <p:cNvSpPr>
                    <a:spLocks/>
                  </p:cNvSpPr>
                  <p:nvPr/>
                </p:nvSpPr>
                <p:spPr bwMode="auto">
                  <a:xfrm>
                    <a:off x="4232275" y="2730500"/>
                    <a:ext cx="230188" cy="260350"/>
                  </a:xfrm>
                  <a:custGeom>
                    <a:avLst/>
                    <a:gdLst/>
                    <a:ahLst/>
                    <a:cxnLst>
                      <a:cxn ang="0">
                        <a:pos x="61" y="0"/>
                      </a:cxn>
                      <a:cxn ang="0">
                        <a:pos x="35" y="21"/>
                      </a:cxn>
                      <a:cxn ang="0">
                        <a:pos x="48" y="16"/>
                      </a:cxn>
                      <a:cxn ang="0">
                        <a:pos x="45" y="30"/>
                      </a:cxn>
                      <a:cxn ang="0">
                        <a:pos x="61" y="0"/>
                      </a:cxn>
                    </a:cxnLst>
                    <a:rect l="0" t="0" r="r" b="b"/>
                    <a:pathLst>
                      <a:path w="61" h="69">
                        <a:moveTo>
                          <a:pt x="61" y="0"/>
                        </a:moveTo>
                        <a:cubicBezTo>
                          <a:pt x="52" y="11"/>
                          <a:pt x="42" y="18"/>
                          <a:pt x="35" y="21"/>
                        </a:cubicBezTo>
                        <a:cubicBezTo>
                          <a:pt x="7" y="50"/>
                          <a:pt x="0" y="69"/>
                          <a:pt x="48" y="16"/>
                        </a:cubicBezTo>
                        <a:cubicBezTo>
                          <a:pt x="0" y="69"/>
                          <a:pt x="19" y="60"/>
                          <a:pt x="45" y="30"/>
                        </a:cubicBezTo>
                        <a:cubicBezTo>
                          <a:pt x="46" y="22"/>
                          <a:pt x="51" y="11"/>
                          <a:pt x="61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1" name="Freeform 148"/>
                  <p:cNvSpPr>
                    <a:spLocks/>
                  </p:cNvSpPr>
                  <p:nvPr/>
                </p:nvSpPr>
                <p:spPr bwMode="auto">
                  <a:xfrm>
                    <a:off x="4602163" y="2697163"/>
                    <a:ext cx="17463" cy="6350"/>
                  </a:xfrm>
                  <a:custGeom>
                    <a:avLst/>
                    <a:gdLst/>
                    <a:ahLst/>
                    <a:cxnLst>
                      <a:cxn ang="0">
                        <a:pos x="5" y="2"/>
                      </a:cxn>
                      <a:cxn ang="0">
                        <a:pos x="5" y="2"/>
                      </a:cxn>
                      <a:cxn ang="0">
                        <a:pos x="0" y="0"/>
                      </a:cxn>
                      <a:cxn ang="0">
                        <a:pos x="5" y="2"/>
                      </a:cxn>
                    </a:cxnLst>
                    <a:rect l="0" t="0" r="r" b="b"/>
                    <a:pathLst>
                      <a:path w="5" h="2">
                        <a:moveTo>
                          <a:pt x="5" y="2"/>
                        </a:moveTo>
                        <a:cubicBezTo>
                          <a:pt x="5" y="2"/>
                          <a:pt x="5" y="2"/>
                          <a:pt x="5" y="2"/>
                        </a:cubicBezTo>
                        <a:cubicBezTo>
                          <a:pt x="3" y="1"/>
                          <a:pt x="1" y="1"/>
                          <a:pt x="0" y="0"/>
                        </a:cubicBezTo>
                        <a:cubicBezTo>
                          <a:pt x="1" y="1"/>
                          <a:pt x="3" y="2"/>
                          <a:pt x="5" y="2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2" name="Freeform 149"/>
                  <p:cNvSpPr>
                    <a:spLocks/>
                  </p:cNvSpPr>
                  <p:nvPr/>
                </p:nvSpPr>
                <p:spPr bwMode="auto">
                  <a:xfrm>
                    <a:off x="4572000" y="2590800"/>
                    <a:ext cx="6350" cy="7938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2" y="0"/>
                      </a:cxn>
                      <a:cxn ang="0">
                        <a:pos x="0" y="2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2" h="2">
                        <a:moveTo>
                          <a:pt x="2" y="0"/>
                        </a:moveTo>
                        <a:cubicBezTo>
                          <a:pt x="2" y="0"/>
                          <a:pt x="2" y="0"/>
                          <a:pt x="2" y="0"/>
                        </a:cubicBezTo>
                        <a:cubicBezTo>
                          <a:pt x="1" y="1"/>
                          <a:pt x="0" y="2"/>
                          <a:pt x="0" y="2"/>
                        </a:cubicBezTo>
                        <a:cubicBezTo>
                          <a:pt x="0" y="2"/>
                          <a:pt x="1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3" name="Freeform 150"/>
                  <p:cNvSpPr>
                    <a:spLocks/>
                  </p:cNvSpPr>
                  <p:nvPr/>
                </p:nvSpPr>
                <p:spPr bwMode="auto">
                  <a:xfrm>
                    <a:off x="4665663" y="2794000"/>
                    <a:ext cx="169863" cy="147638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4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45" h="39">
                        <a:moveTo>
                          <a:pt x="0" y="0"/>
                        </a:moveTo>
                        <a:cubicBezTo>
                          <a:pt x="45" y="39"/>
                          <a:pt x="40" y="26"/>
                          <a:pt x="15" y="4"/>
                        </a:cubicBezTo>
                        <a:cubicBezTo>
                          <a:pt x="13" y="5"/>
                          <a:pt x="8" y="4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4" name="Freeform 152"/>
                  <p:cNvSpPr>
                    <a:spLocks/>
                  </p:cNvSpPr>
                  <p:nvPr/>
                </p:nvSpPr>
                <p:spPr bwMode="auto">
                  <a:xfrm>
                    <a:off x="4424363" y="2343150"/>
                    <a:ext cx="57150" cy="146050"/>
                  </a:xfrm>
                  <a:custGeom>
                    <a:avLst/>
                    <a:gdLst/>
                    <a:ahLst/>
                    <a:cxnLst>
                      <a:cxn ang="0">
                        <a:pos x="15" y="23"/>
                      </a:cxn>
                      <a:cxn ang="0">
                        <a:pos x="12" y="14"/>
                      </a:cxn>
                      <a:cxn ang="0">
                        <a:pos x="0" y="0"/>
                      </a:cxn>
                      <a:cxn ang="0">
                        <a:pos x="10" y="39"/>
                      </a:cxn>
                      <a:cxn ang="0">
                        <a:pos x="15" y="23"/>
                      </a:cxn>
                    </a:cxnLst>
                    <a:rect l="0" t="0" r="r" b="b"/>
                    <a:pathLst>
                      <a:path w="15" h="39">
                        <a:moveTo>
                          <a:pt x="15" y="23"/>
                        </a:moveTo>
                        <a:cubicBezTo>
                          <a:pt x="14" y="20"/>
                          <a:pt x="13" y="17"/>
                          <a:pt x="12" y="14"/>
                        </a:cubicBezTo>
                        <a:cubicBezTo>
                          <a:pt x="8" y="9"/>
                          <a:pt x="4" y="4"/>
                          <a:pt x="0" y="0"/>
                        </a:cubicBezTo>
                        <a:cubicBezTo>
                          <a:pt x="0" y="5"/>
                          <a:pt x="2" y="17"/>
                          <a:pt x="10" y="39"/>
                        </a:cubicBezTo>
                        <a:cubicBezTo>
                          <a:pt x="7" y="25"/>
                          <a:pt x="11" y="20"/>
                          <a:pt x="15" y="2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5" name="Freeform 153"/>
                  <p:cNvSpPr>
                    <a:spLocks/>
                  </p:cNvSpPr>
                  <p:nvPr/>
                </p:nvSpPr>
                <p:spPr bwMode="auto">
                  <a:xfrm>
                    <a:off x="4597400" y="2867025"/>
                    <a:ext cx="68263" cy="1841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6" y="8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18" h="49">
                        <a:moveTo>
                          <a:pt x="0" y="0"/>
                        </a:moveTo>
                        <a:cubicBezTo>
                          <a:pt x="18" y="49"/>
                          <a:pt x="17" y="37"/>
                          <a:pt x="6" y="8"/>
                        </a:cubicBezTo>
                        <a:cubicBezTo>
                          <a:pt x="5" y="8"/>
                          <a:pt x="3" y="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6" name="Freeform 154"/>
                  <p:cNvSpPr>
                    <a:spLocks/>
                  </p:cNvSpPr>
                  <p:nvPr/>
                </p:nvSpPr>
                <p:spPr bwMode="auto">
                  <a:xfrm>
                    <a:off x="4605338" y="2746375"/>
                    <a:ext cx="225425" cy="198438"/>
                  </a:xfrm>
                  <a:custGeom>
                    <a:avLst/>
                    <a:gdLst/>
                    <a:ahLst/>
                    <a:cxnLst>
                      <a:cxn ang="0">
                        <a:pos x="22" y="27"/>
                      </a:cxn>
                      <a:cxn ang="0">
                        <a:pos x="16" y="12"/>
                      </a:cxn>
                      <a:cxn ang="0">
                        <a:pos x="0" y="0"/>
                      </a:cxn>
                      <a:cxn ang="0">
                        <a:pos x="22" y="27"/>
                      </a:cxn>
                    </a:cxnLst>
                    <a:rect l="0" t="0" r="r" b="b"/>
                    <a:pathLst>
                      <a:path w="60" h="53">
                        <a:moveTo>
                          <a:pt x="22" y="27"/>
                        </a:moveTo>
                        <a:cubicBezTo>
                          <a:pt x="47" y="49"/>
                          <a:pt x="60" y="53"/>
                          <a:pt x="16" y="12"/>
                        </a:cubicBezTo>
                        <a:cubicBezTo>
                          <a:pt x="11" y="10"/>
                          <a:pt x="6" y="5"/>
                          <a:pt x="0" y="0"/>
                        </a:cubicBezTo>
                        <a:cubicBezTo>
                          <a:pt x="16" y="15"/>
                          <a:pt x="22" y="24"/>
                          <a:pt x="22" y="27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7" name="Freeform 156"/>
                  <p:cNvSpPr>
                    <a:spLocks/>
                  </p:cNvSpPr>
                  <p:nvPr/>
                </p:nvSpPr>
                <p:spPr bwMode="auto">
                  <a:xfrm>
                    <a:off x="4564063" y="2741613"/>
                    <a:ext cx="187325" cy="290513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15" y="34"/>
                      </a:cxn>
                      <a:cxn ang="0">
                        <a:pos x="13" y="17"/>
                      </a:cxn>
                      <a:cxn ang="0">
                        <a:pos x="28" y="29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w="50" h="77">
                        <a:moveTo>
                          <a:pt x="0" y="0"/>
                        </a:moveTo>
                        <a:cubicBezTo>
                          <a:pt x="9" y="14"/>
                          <a:pt x="14" y="26"/>
                          <a:pt x="15" y="34"/>
                        </a:cubicBezTo>
                        <a:cubicBezTo>
                          <a:pt x="35" y="67"/>
                          <a:pt x="50" y="77"/>
                          <a:pt x="13" y="17"/>
                        </a:cubicBezTo>
                        <a:cubicBezTo>
                          <a:pt x="49" y="76"/>
                          <a:pt x="48" y="59"/>
                          <a:pt x="28" y="29"/>
                        </a:cubicBezTo>
                        <a:cubicBezTo>
                          <a:pt x="21" y="26"/>
                          <a:pt x="10" y="16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8" name="Freeform 157"/>
                  <p:cNvSpPr>
                    <a:spLocks/>
                  </p:cNvSpPr>
                  <p:nvPr/>
                </p:nvSpPr>
                <p:spPr bwMode="auto">
                  <a:xfrm>
                    <a:off x="4111625" y="2500313"/>
                    <a:ext cx="328613" cy="139700"/>
                  </a:xfrm>
                  <a:custGeom>
                    <a:avLst/>
                    <a:gdLst/>
                    <a:ahLst/>
                    <a:cxnLst>
                      <a:cxn ang="0">
                        <a:pos x="58" y="16"/>
                      </a:cxn>
                      <a:cxn ang="0">
                        <a:pos x="69" y="28"/>
                      </a:cxn>
                      <a:cxn ang="0">
                        <a:pos x="58" y="30"/>
                      </a:cxn>
                      <a:cxn ang="0">
                        <a:pos x="87" y="37"/>
                      </a:cxn>
                      <a:cxn ang="0">
                        <a:pos x="58" y="16"/>
                      </a:cxn>
                    </a:cxnLst>
                    <a:rect l="0" t="0" r="r" b="b"/>
                    <a:pathLst>
                      <a:path w="87" h="37">
                        <a:moveTo>
                          <a:pt x="58" y="16"/>
                        </a:moveTo>
                        <a:cubicBezTo>
                          <a:pt x="22" y="1"/>
                          <a:pt x="3" y="1"/>
                          <a:pt x="69" y="28"/>
                        </a:cubicBezTo>
                        <a:cubicBezTo>
                          <a:pt x="0" y="0"/>
                          <a:pt x="18" y="16"/>
                          <a:pt x="58" y="30"/>
                        </a:cubicBezTo>
                        <a:cubicBezTo>
                          <a:pt x="66" y="31"/>
                          <a:pt x="76" y="32"/>
                          <a:pt x="87" y="37"/>
                        </a:cubicBezTo>
                        <a:cubicBezTo>
                          <a:pt x="72" y="31"/>
                          <a:pt x="62" y="23"/>
                          <a:pt x="58" y="16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39" name="Freeform 158"/>
                  <p:cNvSpPr>
                    <a:spLocks/>
                  </p:cNvSpPr>
                  <p:nvPr/>
                </p:nvSpPr>
                <p:spPr bwMode="auto">
                  <a:xfrm>
                    <a:off x="4643438" y="2711450"/>
                    <a:ext cx="288925" cy="128588"/>
                  </a:xfrm>
                  <a:custGeom>
                    <a:avLst/>
                    <a:gdLst/>
                    <a:ahLst/>
                    <a:cxnLst>
                      <a:cxn ang="0">
                        <a:pos x="10" y="4"/>
                      </a:cxn>
                      <a:cxn ang="0">
                        <a:pos x="22" y="2"/>
                      </a:cxn>
                      <a:cxn ang="0">
                        <a:pos x="0" y="0"/>
                      </a:cxn>
                      <a:cxn ang="0">
                        <a:pos x="0" y="1"/>
                      </a:cxn>
                      <a:cxn ang="0">
                        <a:pos x="21" y="19"/>
                      </a:cxn>
                      <a:cxn ang="0">
                        <a:pos x="10" y="4"/>
                      </a:cxn>
                    </a:cxnLst>
                    <a:rect l="0" t="0" r="r" b="b"/>
                    <a:pathLst>
                      <a:path w="77" h="34">
                        <a:moveTo>
                          <a:pt x="10" y="4"/>
                        </a:moveTo>
                        <a:cubicBezTo>
                          <a:pt x="77" y="31"/>
                          <a:pt x="61" y="16"/>
                          <a:pt x="22" y="2"/>
                        </a:cubicBezTo>
                        <a:cubicBezTo>
                          <a:pt x="16" y="2"/>
                          <a:pt x="9" y="2"/>
                          <a:pt x="0" y="0"/>
                        </a:cubicBezTo>
                        <a:cubicBezTo>
                          <a:pt x="0" y="0"/>
                          <a:pt x="0" y="1"/>
                          <a:pt x="0" y="1"/>
                        </a:cubicBezTo>
                        <a:cubicBezTo>
                          <a:pt x="11" y="7"/>
                          <a:pt x="18" y="14"/>
                          <a:pt x="21" y="19"/>
                        </a:cubicBezTo>
                        <a:cubicBezTo>
                          <a:pt x="55" y="34"/>
                          <a:pt x="74" y="30"/>
                          <a:pt x="10" y="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0" name="Freeform 159"/>
                  <p:cNvSpPr>
                    <a:spLocks/>
                  </p:cNvSpPr>
                  <p:nvPr/>
                </p:nvSpPr>
                <p:spPr bwMode="auto">
                  <a:xfrm>
                    <a:off x="4654550" y="2659063"/>
                    <a:ext cx="127000" cy="30163"/>
                  </a:xfrm>
                  <a:custGeom>
                    <a:avLst/>
                    <a:gdLst/>
                    <a:ahLst/>
                    <a:cxnLst>
                      <a:cxn ang="0">
                        <a:pos x="34" y="8"/>
                      </a:cxn>
                      <a:cxn ang="0">
                        <a:pos x="28" y="0"/>
                      </a:cxn>
                      <a:cxn ang="0">
                        <a:pos x="0" y="4"/>
                      </a:cxn>
                      <a:cxn ang="0">
                        <a:pos x="0" y="5"/>
                      </a:cxn>
                      <a:cxn ang="0">
                        <a:pos x="18" y="7"/>
                      </a:cxn>
                      <a:cxn ang="0">
                        <a:pos x="34" y="8"/>
                      </a:cxn>
                    </a:cxnLst>
                    <a:rect l="0" t="0" r="r" b="b"/>
                    <a:pathLst>
                      <a:path w="34" h="8">
                        <a:moveTo>
                          <a:pt x="34" y="8"/>
                        </a:moveTo>
                        <a:cubicBezTo>
                          <a:pt x="32" y="5"/>
                          <a:pt x="30" y="3"/>
                          <a:pt x="28" y="0"/>
                        </a:cubicBezTo>
                        <a:cubicBezTo>
                          <a:pt x="25" y="3"/>
                          <a:pt x="16" y="5"/>
                          <a:pt x="0" y="4"/>
                        </a:cubicBezTo>
                        <a:cubicBezTo>
                          <a:pt x="0" y="5"/>
                          <a:pt x="0" y="5"/>
                          <a:pt x="0" y="5"/>
                        </a:cubicBezTo>
                        <a:cubicBezTo>
                          <a:pt x="7" y="5"/>
                          <a:pt x="13" y="6"/>
                          <a:pt x="18" y="7"/>
                        </a:cubicBezTo>
                        <a:cubicBezTo>
                          <a:pt x="24" y="7"/>
                          <a:pt x="29" y="8"/>
                          <a:pt x="34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1" name="Freeform 160"/>
                  <p:cNvSpPr>
                    <a:spLocks/>
                  </p:cNvSpPr>
                  <p:nvPr/>
                </p:nvSpPr>
                <p:spPr bwMode="auto">
                  <a:xfrm>
                    <a:off x="4792663" y="2697163"/>
                    <a:ext cx="114300" cy="25400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5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0" h="7">
                        <a:moveTo>
                          <a:pt x="2" y="0"/>
                        </a:moveTo>
                        <a:cubicBezTo>
                          <a:pt x="1" y="2"/>
                          <a:pt x="1" y="4"/>
                          <a:pt x="0" y="5"/>
                        </a:cubicBezTo>
                        <a:cubicBezTo>
                          <a:pt x="22" y="7"/>
                          <a:pt x="30" y="4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2" name="Freeform 161"/>
                  <p:cNvSpPr>
                    <a:spLocks/>
                  </p:cNvSpPr>
                  <p:nvPr/>
                </p:nvSpPr>
                <p:spPr bwMode="auto">
                  <a:xfrm>
                    <a:off x="4725988" y="2686050"/>
                    <a:ext cx="66675" cy="30163"/>
                  </a:xfrm>
                  <a:custGeom>
                    <a:avLst/>
                    <a:gdLst/>
                    <a:ahLst/>
                    <a:cxnLst>
                      <a:cxn ang="0">
                        <a:pos x="9" y="8"/>
                      </a:cxn>
                      <a:cxn ang="0">
                        <a:pos x="18" y="8"/>
                      </a:cxn>
                      <a:cxn ang="0">
                        <a:pos x="18" y="8"/>
                      </a:cxn>
                      <a:cxn ang="0">
                        <a:pos x="15" y="2"/>
                      </a:cxn>
                      <a:cxn ang="0">
                        <a:pos x="0" y="0"/>
                      </a:cxn>
                      <a:cxn ang="0">
                        <a:pos x="9" y="8"/>
                      </a:cxn>
                    </a:cxnLst>
                    <a:rect l="0" t="0" r="r" b="b"/>
                    <a:pathLst>
                      <a:path w="18" h="8">
                        <a:moveTo>
                          <a:pt x="9" y="8"/>
                        </a:moveTo>
                        <a:cubicBezTo>
                          <a:pt x="12" y="8"/>
                          <a:pt x="15" y="8"/>
                          <a:pt x="18" y="8"/>
                        </a:cubicBezTo>
                        <a:cubicBezTo>
                          <a:pt x="18" y="8"/>
                          <a:pt x="18" y="8"/>
                          <a:pt x="18" y="8"/>
                        </a:cubicBezTo>
                        <a:cubicBezTo>
                          <a:pt x="18" y="8"/>
                          <a:pt x="17" y="5"/>
                          <a:pt x="15" y="2"/>
                        </a:cubicBezTo>
                        <a:cubicBezTo>
                          <a:pt x="11" y="1"/>
                          <a:pt x="6" y="1"/>
                          <a:pt x="0" y="0"/>
                        </a:cubicBezTo>
                        <a:cubicBezTo>
                          <a:pt x="11" y="3"/>
                          <a:pt x="13" y="6"/>
                          <a:pt x="9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3" name="Freeform 162"/>
                  <p:cNvSpPr>
                    <a:spLocks/>
                  </p:cNvSpPr>
                  <p:nvPr/>
                </p:nvSpPr>
                <p:spPr bwMode="auto">
                  <a:xfrm>
                    <a:off x="4805363" y="2659063"/>
                    <a:ext cx="93663" cy="30163"/>
                  </a:xfrm>
                  <a:custGeom>
                    <a:avLst/>
                    <a:gdLst/>
                    <a:ahLst/>
                    <a:cxnLst>
                      <a:cxn ang="0">
                        <a:pos x="3" y="0"/>
                      </a:cxn>
                      <a:cxn ang="0">
                        <a:pos x="0" y="8"/>
                      </a:cxn>
                      <a:cxn ang="0">
                        <a:pos x="3" y="0"/>
                      </a:cxn>
                    </a:cxnLst>
                    <a:rect l="0" t="0" r="r" b="b"/>
                    <a:pathLst>
                      <a:path w="25" h="8">
                        <a:moveTo>
                          <a:pt x="3" y="0"/>
                        </a:moveTo>
                        <a:cubicBezTo>
                          <a:pt x="2" y="3"/>
                          <a:pt x="1" y="5"/>
                          <a:pt x="0" y="8"/>
                        </a:cubicBezTo>
                        <a:cubicBezTo>
                          <a:pt x="25" y="8"/>
                          <a:pt x="21" y="3"/>
                          <a:pt x="3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4" name="Freeform 163"/>
                  <p:cNvSpPr>
                    <a:spLocks/>
                  </p:cNvSpPr>
                  <p:nvPr/>
                </p:nvSpPr>
                <p:spPr bwMode="auto">
                  <a:xfrm>
                    <a:off x="4179888" y="2771775"/>
                    <a:ext cx="173038" cy="112713"/>
                  </a:xfrm>
                  <a:custGeom>
                    <a:avLst/>
                    <a:gdLst/>
                    <a:ahLst/>
                    <a:cxnLst>
                      <a:cxn ang="0">
                        <a:pos x="46" y="0"/>
                      </a:cxn>
                      <a:cxn ang="0">
                        <a:pos x="39" y="13"/>
                      </a:cxn>
                      <a:cxn ang="0">
                        <a:pos x="46" y="0"/>
                      </a:cxn>
                    </a:cxnLst>
                    <a:rect l="0" t="0" r="r" b="b"/>
                    <a:pathLst>
                      <a:path w="46" h="30">
                        <a:moveTo>
                          <a:pt x="46" y="0"/>
                        </a:moveTo>
                        <a:cubicBezTo>
                          <a:pt x="0" y="30"/>
                          <a:pt x="13" y="29"/>
                          <a:pt x="39" y="13"/>
                        </a:cubicBezTo>
                        <a:cubicBezTo>
                          <a:pt x="36" y="12"/>
                          <a:pt x="37" y="8"/>
                          <a:pt x="46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5" name="Freeform 164"/>
                  <p:cNvSpPr>
                    <a:spLocks/>
                  </p:cNvSpPr>
                  <p:nvPr/>
                </p:nvSpPr>
                <p:spPr bwMode="auto">
                  <a:xfrm>
                    <a:off x="4849813" y="2568575"/>
                    <a:ext cx="11113" cy="15875"/>
                  </a:xfrm>
                  <a:custGeom>
                    <a:avLst/>
                    <a:gdLst/>
                    <a:ahLst/>
                    <a:cxnLst>
                      <a:cxn ang="0">
                        <a:pos x="2" y="0"/>
                      </a:cxn>
                      <a:cxn ang="0">
                        <a:pos x="0" y="4"/>
                      </a:cxn>
                      <a:cxn ang="0">
                        <a:pos x="2" y="0"/>
                      </a:cxn>
                    </a:cxnLst>
                    <a:rect l="0" t="0" r="r" b="b"/>
                    <a:pathLst>
                      <a:path w="3" h="4">
                        <a:moveTo>
                          <a:pt x="2" y="0"/>
                        </a:moveTo>
                        <a:cubicBezTo>
                          <a:pt x="1" y="1"/>
                          <a:pt x="0" y="2"/>
                          <a:pt x="0" y="4"/>
                        </a:cubicBezTo>
                        <a:cubicBezTo>
                          <a:pt x="2" y="2"/>
                          <a:pt x="3" y="1"/>
                          <a:pt x="2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6" name="Freeform 165"/>
                  <p:cNvSpPr>
                    <a:spLocks/>
                  </p:cNvSpPr>
                  <p:nvPr/>
                </p:nvSpPr>
                <p:spPr bwMode="auto">
                  <a:xfrm>
                    <a:off x="4116388" y="2606675"/>
                    <a:ext cx="184150" cy="38100"/>
                  </a:xfrm>
                  <a:custGeom>
                    <a:avLst/>
                    <a:gdLst/>
                    <a:ahLst/>
                    <a:cxnLst>
                      <a:cxn ang="0">
                        <a:pos x="46" y="3"/>
                      </a:cxn>
                      <a:cxn ang="0">
                        <a:pos x="49" y="10"/>
                      </a:cxn>
                      <a:cxn ang="0">
                        <a:pos x="46" y="3"/>
                      </a:cxn>
                    </a:cxnLst>
                    <a:rect l="0" t="0" r="r" b="b"/>
                    <a:pathLst>
                      <a:path w="49" h="10">
                        <a:moveTo>
                          <a:pt x="46" y="3"/>
                        </a:moveTo>
                        <a:cubicBezTo>
                          <a:pt x="14" y="0"/>
                          <a:pt x="0" y="5"/>
                          <a:pt x="49" y="10"/>
                        </a:cubicBezTo>
                        <a:cubicBezTo>
                          <a:pt x="41" y="8"/>
                          <a:pt x="41" y="5"/>
                          <a:pt x="46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7" name="Freeform 166"/>
                  <p:cNvSpPr>
                    <a:spLocks/>
                  </p:cNvSpPr>
                  <p:nvPr/>
                </p:nvSpPr>
                <p:spPr bwMode="auto">
                  <a:xfrm>
                    <a:off x="4111625" y="2697163"/>
                    <a:ext cx="328613" cy="120650"/>
                  </a:xfrm>
                  <a:custGeom>
                    <a:avLst/>
                    <a:gdLst/>
                    <a:ahLst/>
                    <a:cxnLst>
                      <a:cxn ang="0">
                        <a:pos x="50" y="3"/>
                      </a:cxn>
                      <a:cxn ang="0">
                        <a:pos x="68" y="7"/>
                      </a:cxn>
                      <a:cxn ang="0">
                        <a:pos x="59" y="14"/>
                      </a:cxn>
                      <a:cxn ang="0">
                        <a:pos x="87" y="0"/>
                      </a:cxn>
                      <a:cxn ang="0">
                        <a:pos x="50" y="3"/>
                      </a:cxn>
                    </a:cxnLst>
                    <a:rect l="0" t="0" r="r" b="b"/>
                    <a:pathLst>
                      <a:path w="87" h="32">
                        <a:moveTo>
                          <a:pt x="50" y="3"/>
                        </a:moveTo>
                        <a:cubicBezTo>
                          <a:pt x="14" y="14"/>
                          <a:pt x="3" y="30"/>
                          <a:pt x="68" y="7"/>
                        </a:cubicBezTo>
                        <a:cubicBezTo>
                          <a:pt x="0" y="32"/>
                          <a:pt x="20" y="28"/>
                          <a:pt x="59" y="14"/>
                        </a:cubicBezTo>
                        <a:cubicBezTo>
                          <a:pt x="65" y="9"/>
                          <a:pt x="75" y="5"/>
                          <a:pt x="87" y="0"/>
                        </a:cubicBezTo>
                        <a:cubicBezTo>
                          <a:pt x="71" y="6"/>
                          <a:pt x="57" y="5"/>
                          <a:pt x="50" y="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8" name="Freeform 167"/>
                  <p:cNvSpPr>
                    <a:spLocks/>
                  </p:cNvSpPr>
                  <p:nvPr/>
                </p:nvSpPr>
                <p:spPr bwMode="auto">
                  <a:xfrm>
                    <a:off x="4217988" y="2390775"/>
                    <a:ext cx="217488" cy="200025"/>
                  </a:xfrm>
                  <a:custGeom>
                    <a:avLst/>
                    <a:gdLst/>
                    <a:ahLst/>
                    <a:cxnLst>
                      <a:cxn ang="0">
                        <a:pos x="58" y="53"/>
                      </a:cxn>
                      <a:cxn ang="0">
                        <a:pos x="46" y="41"/>
                      </a:cxn>
                      <a:cxn ang="0">
                        <a:pos x="27" y="37"/>
                      </a:cxn>
                      <a:cxn ang="0">
                        <a:pos x="58" y="53"/>
                      </a:cxn>
                    </a:cxnLst>
                    <a:rect l="0" t="0" r="r" b="b"/>
                    <a:pathLst>
                      <a:path w="58" h="53">
                        <a:moveTo>
                          <a:pt x="58" y="53"/>
                        </a:moveTo>
                        <a:cubicBezTo>
                          <a:pt x="53" y="49"/>
                          <a:pt x="49" y="45"/>
                          <a:pt x="46" y="41"/>
                        </a:cubicBezTo>
                        <a:cubicBezTo>
                          <a:pt x="0" y="0"/>
                          <a:pt x="2" y="15"/>
                          <a:pt x="27" y="37"/>
                        </a:cubicBezTo>
                        <a:cubicBezTo>
                          <a:pt x="28" y="32"/>
                          <a:pt x="38" y="34"/>
                          <a:pt x="58" y="5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49" name="Freeform 168"/>
                  <p:cNvSpPr>
                    <a:spLocks/>
                  </p:cNvSpPr>
                  <p:nvPr/>
                </p:nvSpPr>
                <p:spPr bwMode="auto">
                  <a:xfrm>
                    <a:off x="4221163" y="2390775"/>
                    <a:ext cx="169863" cy="155575"/>
                  </a:xfrm>
                  <a:custGeom>
                    <a:avLst/>
                    <a:gdLst/>
                    <a:ahLst/>
                    <a:cxnLst>
                      <a:cxn ang="0">
                        <a:pos x="36" y="24"/>
                      </a:cxn>
                      <a:cxn ang="0">
                        <a:pos x="45" y="41"/>
                      </a:cxn>
                      <a:cxn ang="0">
                        <a:pos x="36" y="24"/>
                      </a:cxn>
                    </a:cxnLst>
                    <a:rect l="0" t="0" r="r" b="b"/>
                    <a:pathLst>
                      <a:path w="45" h="41">
                        <a:moveTo>
                          <a:pt x="36" y="24"/>
                        </a:moveTo>
                        <a:cubicBezTo>
                          <a:pt x="12" y="2"/>
                          <a:pt x="0" y="0"/>
                          <a:pt x="45" y="41"/>
                        </a:cubicBezTo>
                        <a:cubicBezTo>
                          <a:pt x="36" y="31"/>
                          <a:pt x="34" y="25"/>
                          <a:pt x="36" y="2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0" name="Freeform 169"/>
                  <p:cNvSpPr>
                    <a:spLocks/>
                  </p:cNvSpPr>
                  <p:nvPr/>
                </p:nvSpPr>
                <p:spPr bwMode="auto">
                  <a:xfrm>
                    <a:off x="4119563" y="2632075"/>
                    <a:ext cx="285750" cy="49213"/>
                  </a:xfrm>
                  <a:custGeom>
                    <a:avLst/>
                    <a:gdLst/>
                    <a:ahLst/>
                    <a:cxnLst>
                      <a:cxn ang="0">
                        <a:pos x="76" y="8"/>
                      </a:cxn>
                      <a:cxn ang="0">
                        <a:pos x="49" y="4"/>
                      </a:cxn>
                      <a:cxn ang="0">
                        <a:pos x="42" y="13"/>
                      </a:cxn>
                      <a:cxn ang="0">
                        <a:pos x="76" y="8"/>
                      </a:cxn>
                    </a:cxnLst>
                    <a:rect l="0" t="0" r="r" b="b"/>
                    <a:pathLst>
                      <a:path w="76" h="13">
                        <a:moveTo>
                          <a:pt x="76" y="8"/>
                        </a:moveTo>
                        <a:cubicBezTo>
                          <a:pt x="63" y="7"/>
                          <a:pt x="55" y="5"/>
                          <a:pt x="49" y="4"/>
                        </a:cubicBezTo>
                        <a:cubicBezTo>
                          <a:pt x="0" y="0"/>
                          <a:pt x="12" y="10"/>
                          <a:pt x="42" y="13"/>
                        </a:cubicBezTo>
                        <a:cubicBezTo>
                          <a:pt x="44" y="9"/>
                          <a:pt x="54" y="6"/>
                          <a:pt x="76" y="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1" name="Freeform 170"/>
                  <p:cNvSpPr>
                    <a:spLocks/>
                  </p:cNvSpPr>
                  <p:nvPr/>
                </p:nvSpPr>
                <p:spPr bwMode="auto">
                  <a:xfrm>
                    <a:off x="4176713" y="2727325"/>
                    <a:ext cx="247650" cy="153988"/>
                  </a:xfrm>
                  <a:custGeom>
                    <a:avLst/>
                    <a:gdLst/>
                    <a:ahLst/>
                    <a:cxnLst>
                      <a:cxn ang="0">
                        <a:pos x="33" y="13"/>
                      </a:cxn>
                      <a:cxn ang="0">
                        <a:pos x="48" y="12"/>
                      </a:cxn>
                      <a:cxn ang="0">
                        <a:pos x="66" y="0"/>
                      </a:cxn>
                      <a:cxn ang="0">
                        <a:pos x="33" y="13"/>
                      </a:cxn>
                    </a:cxnLst>
                    <a:rect l="0" t="0" r="r" b="b"/>
                    <a:pathLst>
                      <a:path w="66" h="41">
                        <a:moveTo>
                          <a:pt x="33" y="13"/>
                        </a:moveTo>
                        <a:cubicBezTo>
                          <a:pt x="6" y="30"/>
                          <a:pt x="0" y="41"/>
                          <a:pt x="48" y="12"/>
                        </a:cubicBezTo>
                        <a:cubicBezTo>
                          <a:pt x="52" y="8"/>
                          <a:pt x="58" y="5"/>
                          <a:pt x="66" y="0"/>
                        </a:cubicBezTo>
                        <a:cubicBezTo>
                          <a:pt x="40" y="15"/>
                          <a:pt x="31" y="17"/>
                          <a:pt x="33" y="13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2" name="Freeform 171"/>
                  <p:cNvSpPr>
                    <a:spLocks/>
                  </p:cNvSpPr>
                  <p:nvPr/>
                </p:nvSpPr>
                <p:spPr bwMode="auto">
                  <a:xfrm>
                    <a:off x="4506913" y="2455863"/>
                    <a:ext cx="30163" cy="128588"/>
                  </a:xfrm>
                  <a:custGeom>
                    <a:avLst/>
                    <a:gdLst/>
                    <a:ahLst/>
                    <a:cxnLst>
                      <a:cxn ang="0">
                        <a:pos x="5" y="34"/>
                      </a:cxn>
                      <a:cxn ang="0">
                        <a:pos x="8" y="13"/>
                      </a:cxn>
                      <a:cxn ang="0">
                        <a:pos x="0" y="0"/>
                      </a:cxn>
                      <a:cxn ang="0">
                        <a:pos x="0" y="3"/>
                      </a:cxn>
                      <a:cxn ang="0">
                        <a:pos x="5" y="34"/>
                      </a:cxn>
                    </a:cxnLst>
                    <a:rect l="0" t="0" r="r" b="b"/>
                    <a:pathLst>
                      <a:path w="8" h="34">
                        <a:moveTo>
                          <a:pt x="5" y="34"/>
                        </a:moveTo>
                        <a:cubicBezTo>
                          <a:pt x="5" y="26"/>
                          <a:pt x="6" y="19"/>
                          <a:pt x="8" y="13"/>
                        </a:cubicBezTo>
                        <a:cubicBezTo>
                          <a:pt x="5" y="9"/>
                          <a:pt x="3" y="4"/>
                          <a:pt x="0" y="0"/>
                        </a:cubicBezTo>
                        <a:cubicBezTo>
                          <a:pt x="0" y="1"/>
                          <a:pt x="0" y="2"/>
                          <a:pt x="0" y="3"/>
                        </a:cubicBezTo>
                        <a:cubicBezTo>
                          <a:pt x="3" y="10"/>
                          <a:pt x="5" y="21"/>
                          <a:pt x="5" y="34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3" name="Freeform 172"/>
                  <p:cNvSpPr>
                    <a:spLocks/>
                  </p:cNvSpPr>
                  <p:nvPr/>
                </p:nvSpPr>
                <p:spPr bwMode="auto">
                  <a:xfrm>
                    <a:off x="4559300" y="2554288"/>
                    <a:ext cx="1588" cy="6350"/>
                  </a:xfrm>
                  <a:custGeom>
                    <a:avLst/>
                    <a:gdLst/>
                    <a:ahLst/>
                    <a:cxnLst>
                      <a:cxn ang="0">
                        <a:pos x="0" y="0"/>
                      </a:cxn>
                      <a:cxn ang="0">
                        <a:pos x="0" y="0"/>
                      </a:cxn>
                      <a:cxn ang="0">
                        <a:pos x="0" y="2"/>
                      </a:cxn>
                      <a:cxn ang="0">
                        <a:pos x="0" y="0"/>
                      </a:cxn>
                    </a:cxnLst>
                    <a:rect l="0" t="0" r="r" b="b"/>
                    <a:pathLst>
                      <a:path h="2">
                        <a:moveTo>
                          <a:pt x="0" y="0"/>
                        </a:move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2"/>
                          <a:pt x="0" y="2"/>
                        </a:cubicBezTo>
                        <a:cubicBezTo>
                          <a:pt x="0" y="2"/>
                          <a:pt x="0" y="1"/>
                          <a:pt x="0" y="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4" name="Freeform 173"/>
                  <p:cNvSpPr>
                    <a:spLocks/>
                  </p:cNvSpPr>
                  <p:nvPr/>
                </p:nvSpPr>
                <p:spPr bwMode="auto">
                  <a:xfrm>
                    <a:off x="4297363" y="2297113"/>
                    <a:ext cx="179388" cy="298450"/>
                  </a:xfrm>
                  <a:custGeom>
                    <a:avLst/>
                    <a:gdLst/>
                    <a:ahLst/>
                    <a:cxnLst>
                      <a:cxn ang="0">
                        <a:pos x="48" y="79"/>
                      </a:cxn>
                      <a:cxn ang="0">
                        <a:pos x="33" y="40"/>
                      </a:cxn>
                      <a:cxn ang="0">
                        <a:pos x="38" y="61"/>
                      </a:cxn>
                      <a:cxn ang="0">
                        <a:pos x="24" y="52"/>
                      </a:cxn>
                      <a:cxn ang="0">
                        <a:pos x="48" y="79"/>
                      </a:cxn>
                    </a:cxnLst>
                    <a:rect l="0" t="0" r="r" b="b"/>
                    <a:pathLst>
                      <a:path w="48" h="79">
                        <a:moveTo>
                          <a:pt x="48" y="79"/>
                        </a:moveTo>
                        <a:cubicBezTo>
                          <a:pt x="37" y="61"/>
                          <a:pt x="33" y="45"/>
                          <a:pt x="33" y="40"/>
                        </a:cubicBezTo>
                        <a:cubicBezTo>
                          <a:pt x="15" y="10"/>
                          <a:pt x="2" y="4"/>
                          <a:pt x="38" y="61"/>
                        </a:cubicBezTo>
                        <a:cubicBezTo>
                          <a:pt x="0" y="0"/>
                          <a:pt x="3" y="19"/>
                          <a:pt x="24" y="52"/>
                        </a:cubicBezTo>
                        <a:cubicBezTo>
                          <a:pt x="31" y="56"/>
                          <a:pt x="40" y="65"/>
                          <a:pt x="48" y="79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5" name="Freeform 174"/>
                  <p:cNvSpPr>
                    <a:spLocks/>
                  </p:cNvSpPr>
                  <p:nvPr/>
                </p:nvSpPr>
                <p:spPr bwMode="auto">
                  <a:xfrm>
                    <a:off x="4383088" y="2266950"/>
                    <a:ext cx="98425" cy="293688"/>
                  </a:xfrm>
                  <a:custGeom>
                    <a:avLst/>
                    <a:gdLst/>
                    <a:ahLst/>
                    <a:cxnLst>
                      <a:cxn ang="0">
                        <a:pos x="26" y="78"/>
                      </a:cxn>
                      <a:cxn ang="0">
                        <a:pos x="21" y="59"/>
                      </a:cxn>
                      <a:cxn ang="0">
                        <a:pos x="14" y="50"/>
                      </a:cxn>
                      <a:cxn ang="0">
                        <a:pos x="26" y="78"/>
                      </a:cxn>
                    </a:cxnLst>
                    <a:rect l="0" t="0" r="r" b="b"/>
                    <a:pathLst>
                      <a:path w="26" h="78">
                        <a:moveTo>
                          <a:pt x="26" y="78"/>
                        </a:moveTo>
                        <a:cubicBezTo>
                          <a:pt x="23" y="71"/>
                          <a:pt x="22" y="64"/>
                          <a:pt x="21" y="59"/>
                        </a:cubicBezTo>
                        <a:cubicBezTo>
                          <a:pt x="0" y="0"/>
                          <a:pt x="2" y="16"/>
                          <a:pt x="14" y="50"/>
                        </a:cubicBezTo>
                        <a:cubicBezTo>
                          <a:pt x="17" y="54"/>
                          <a:pt x="21" y="64"/>
                          <a:pt x="26" y="78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6" name="Freeform 175"/>
                  <p:cNvSpPr>
                    <a:spLocks/>
                  </p:cNvSpPr>
                  <p:nvPr/>
                </p:nvSpPr>
                <p:spPr bwMode="auto">
                  <a:xfrm>
                    <a:off x="4643438" y="2678113"/>
                    <a:ext cx="131763" cy="41275"/>
                  </a:xfrm>
                  <a:custGeom>
                    <a:avLst/>
                    <a:gdLst/>
                    <a:ahLst/>
                    <a:cxnLst>
                      <a:cxn ang="0">
                        <a:pos x="31" y="10"/>
                      </a:cxn>
                      <a:cxn ang="0">
                        <a:pos x="22" y="2"/>
                      </a:cxn>
                      <a:cxn ang="0">
                        <a:pos x="21" y="2"/>
                      </a:cxn>
                      <a:cxn ang="0">
                        <a:pos x="3" y="0"/>
                      </a:cxn>
                      <a:cxn ang="0">
                        <a:pos x="1" y="4"/>
                      </a:cxn>
                      <a:cxn ang="0">
                        <a:pos x="0" y="9"/>
                      </a:cxn>
                      <a:cxn ang="0">
                        <a:pos x="22" y="11"/>
                      </a:cxn>
                      <a:cxn ang="0">
                        <a:pos x="31" y="10"/>
                      </a:cxn>
                    </a:cxnLst>
                    <a:rect l="0" t="0" r="r" b="b"/>
                    <a:pathLst>
                      <a:path w="35" h="11">
                        <a:moveTo>
                          <a:pt x="31" y="10"/>
                        </a:moveTo>
                        <a:cubicBezTo>
                          <a:pt x="35" y="8"/>
                          <a:pt x="33" y="5"/>
                          <a:pt x="22" y="2"/>
                        </a:cubicBezTo>
                        <a:cubicBezTo>
                          <a:pt x="22" y="2"/>
                          <a:pt x="21" y="2"/>
                          <a:pt x="21" y="2"/>
                        </a:cubicBezTo>
                        <a:cubicBezTo>
                          <a:pt x="16" y="1"/>
                          <a:pt x="10" y="0"/>
                          <a:pt x="3" y="0"/>
                        </a:cubicBezTo>
                        <a:cubicBezTo>
                          <a:pt x="1" y="2"/>
                          <a:pt x="1" y="4"/>
                          <a:pt x="1" y="4"/>
                        </a:cubicBezTo>
                        <a:cubicBezTo>
                          <a:pt x="1" y="4"/>
                          <a:pt x="0" y="6"/>
                          <a:pt x="0" y="9"/>
                        </a:cubicBezTo>
                        <a:cubicBezTo>
                          <a:pt x="9" y="11"/>
                          <a:pt x="16" y="11"/>
                          <a:pt x="22" y="11"/>
                        </a:cubicBezTo>
                        <a:cubicBezTo>
                          <a:pt x="26" y="11"/>
                          <a:pt x="29" y="11"/>
                          <a:pt x="31" y="10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  <p:sp>
                <p:nvSpPr>
                  <p:cNvPr id="157" name="Freeform 176"/>
                  <p:cNvSpPr>
                    <a:spLocks/>
                  </p:cNvSpPr>
                  <p:nvPr/>
                </p:nvSpPr>
                <p:spPr bwMode="auto">
                  <a:xfrm>
                    <a:off x="4654550" y="2640013"/>
                    <a:ext cx="104775" cy="38100"/>
                  </a:xfrm>
                  <a:custGeom>
                    <a:avLst/>
                    <a:gdLst/>
                    <a:ahLst/>
                    <a:cxnLst>
                      <a:cxn ang="0">
                        <a:pos x="28" y="5"/>
                      </a:cxn>
                      <a:cxn ang="0">
                        <a:pos x="17" y="0"/>
                      </a:cxn>
                      <a:cxn ang="0">
                        <a:pos x="0" y="9"/>
                      </a:cxn>
                      <a:cxn ang="0">
                        <a:pos x="28" y="5"/>
                      </a:cxn>
                    </a:cxnLst>
                    <a:rect l="0" t="0" r="r" b="b"/>
                    <a:pathLst>
                      <a:path w="28" h="10">
                        <a:moveTo>
                          <a:pt x="28" y="5"/>
                        </a:moveTo>
                        <a:cubicBezTo>
                          <a:pt x="25" y="2"/>
                          <a:pt x="21" y="0"/>
                          <a:pt x="17" y="0"/>
                        </a:cubicBezTo>
                        <a:cubicBezTo>
                          <a:pt x="8" y="0"/>
                          <a:pt x="3" y="5"/>
                          <a:pt x="0" y="9"/>
                        </a:cubicBezTo>
                        <a:cubicBezTo>
                          <a:pt x="16" y="10"/>
                          <a:pt x="25" y="8"/>
                          <a:pt x="28" y="5"/>
                        </a:cubicBezTo>
                        <a:close/>
                      </a:path>
                    </a:pathLst>
                  </a:custGeom>
                  <a:grpFill/>
                  <a:ln w="3" cap="flat">
                    <a:solidFill>
                      <a:schemeClr val="tx1">
                        <a:lumMod val="65000"/>
                        <a:lumOff val="35000"/>
                      </a:schemeClr>
                    </a:solidFill>
                    <a:prstDash val="solid"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/>
                  </a:p>
                </p:txBody>
              </p:sp>
            </p:grpSp>
          </p:grpSp>
          <p:grpSp>
            <p:nvGrpSpPr>
              <p:cNvPr id="231" name="Group 289"/>
              <p:cNvGrpSpPr/>
              <p:nvPr/>
            </p:nvGrpSpPr>
            <p:grpSpPr>
              <a:xfrm rot="2467258">
                <a:off x="1574607" y="6074181"/>
                <a:ext cx="38201" cy="25464"/>
                <a:chOff x="3916363" y="1970088"/>
                <a:chExt cx="180975" cy="120650"/>
              </a:xfrm>
            </p:grpSpPr>
            <p:sp>
              <p:nvSpPr>
                <p:cNvPr id="119" name="Freeform 118"/>
                <p:cNvSpPr>
                  <a:spLocks/>
                </p:cNvSpPr>
                <p:nvPr/>
              </p:nvSpPr>
              <p:spPr bwMode="auto">
                <a:xfrm>
                  <a:off x="3962400" y="2006600"/>
                  <a:ext cx="30163" cy="26988"/>
                </a:xfrm>
                <a:custGeom>
                  <a:avLst/>
                  <a:gdLst/>
                  <a:ahLst/>
                  <a:cxnLst>
                    <a:cxn ang="0">
                      <a:pos x="1" y="6"/>
                    </a:cxn>
                    <a:cxn ang="0">
                      <a:pos x="8" y="3"/>
                    </a:cxn>
                    <a:cxn ang="0">
                      <a:pos x="3" y="0"/>
                    </a:cxn>
                    <a:cxn ang="0">
                      <a:pos x="1" y="6"/>
                    </a:cxn>
                  </a:cxnLst>
                  <a:rect l="0" t="0" r="r" b="b"/>
                  <a:pathLst>
                    <a:path w="8" h="7">
                      <a:moveTo>
                        <a:pt x="1" y="6"/>
                      </a:moveTo>
                      <a:cubicBezTo>
                        <a:pt x="3" y="7"/>
                        <a:pt x="5" y="6"/>
                        <a:pt x="8" y="3"/>
                      </a:cubicBezTo>
                      <a:cubicBezTo>
                        <a:pt x="7" y="2"/>
                        <a:pt x="5" y="1"/>
                        <a:pt x="3" y="0"/>
                      </a:cubicBezTo>
                      <a:cubicBezTo>
                        <a:pt x="1" y="3"/>
                        <a:pt x="0" y="5"/>
                        <a:pt x="1" y="6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0" name="Freeform 119"/>
                <p:cNvSpPr>
                  <a:spLocks/>
                </p:cNvSpPr>
                <p:nvPr/>
              </p:nvSpPr>
              <p:spPr bwMode="auto">
                <a:xfrm>
                  <a:off x="4022725" y="2041525"/>
                  <a:ext cx="22225" cy="30163"/>
                </a:xfrm>
                <a:custGeom>
                  <a:avLst/>
                  <a:gdLst/>
                  <a:ahLst/>
                  <a:cxnLst>
                    <a:cxn ang="0">
                      <a:pos x="1" y="7"/>
                    </a:cxn>
                    <a:cxn ang="0">
                      <a:pos x="6" y="4"/>
                    </a:cxn>
                    <a:cxn ang="0">
                      <a:pos x="2" y="0"/>
                    </a:cxn>
                    <a:cxn ang="0">
                      <a:pos x="1" y="7"/>
                    </a:cxn>
                  </a:cxnLst>
                  <a:rect l="0" t="0" r="r" b="b"/>
                  <a:pathLst>
                    <a:path w="6" h="8">
                      <a:moveTo>
                        <a:pt x="1" y="7"/>
                      </a:moveTo>
                      <a:cubicBezTo>
                        <a:pt x="3" y="8"/>
                        <a:pt x="4" y="7"/>
                        <a:pt x="6" y="4"/>
                      </a:cubicBezTo>
                      <a:cubicBezTo>
                        <a:pt x="5" y="3"/>
                        <a:pt x="3" y="2"/>
                        <a:pt x="2" y="0"/>
                      </a:cubicBezTo>
                      <a:cubicBezTo>
                        <a:pt x="0" y="4"/>
                        <a:pt x="0" y="7"/>
                        <a:pt x="1" y="7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1" name="Freeform 120"/>
                <p:cNvSpPr>
                  <a:spLocks/>
                </p:cNvSpPr>
                <p:nvPr/>
              </p:nvSpPr>
              <p:spPr bwMode="auto">
                <a:xfrm>
                  <a:off x="4089400" y="2085975"/>
                  <a:ext cx="7938" cy="4763"/>
                </a:xfrm>
                <a:custGeom>
                  <a:avLst/>
                  <a:gdLst/>
                  <a:ahLst/>
                  <a:cxnLst>
                    <a:cxn ang="0">
                      <a:pos x="2" y="1"/>
                    </a:cxn>
                    <a:cxn ang="0">
                      <a:pos x="0" y="0"/>
                    </a:cxn>
                    <a:cxn ang="0">
                      <a:pos x="1" y="1"/>
                    </a:cxn>
                    <a:cxn ang="0">
                      <a:pos x="2" y="1"/>
                    </a:cxn>
                  </a:cxnLst>
                  <a:rect l="0" t="0" r="r" b="b"/>
                  <a:pathLst>
                    <a:path w="2" h="1">
                      <a:moveTo>
                        <a:pt x="2" y="1"/>
                      </a:moveTo>
                      <a:cubicBezTo>
                        <a:pt x="1" y="1"/>
                        <a:pt x="1" y="1"/>
                        <a:pt x="0" y="0"/>
                      </a:cubicBezTo>
                      <a:cubicBezTo>
                        <a:pt x="1" y="1"/>
                        <a:pt x="1" y="1"/>
                        <a:pt x="1" y="1"/>
                      </a:cubicBezTo>
                      <a:cubicBezTo>
                        <a:pt x="2" y="1"/>
                        <a:pt x="2" y="1"/>
                        <a:pt x="2" y="1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2" name="Freeform 121"/>
                <p:cNvSpPr>
                  <a:spLocks/>
                </p:cNvSpPr>
                <p:nvPr/>
              </p:nvSpPr>
              <p:spPr bwMode="auto">
                <a:xfrm>
                  <a:off x="3916363" y="1970088"/>
                  <a:ext cx="19050" cy="11113"/>
                </a:xfrm>
                <a:custGeom>
                  <a:avLst/>
                  <a:gdLst/>
                  <a:ahLst/>
                  <a:cxnLst>
                    <a:cxn ang="0">
                      <a:pos x="1" y="2"/>
                    </a:cxn>
                    <a:cxn ang="0">
                      <a:pos x="5" y="2"/>
                    </a:cxn>
                    <a:cxn ang="0">
                      <a:pos x="1" y="0"/>
                    </a:cxn>
                    <a:cxn ang="0">
                      <a:pos x="1" y="2"/>
                    </a:cxn>
                  </a:cxnLst>
                  <a:rect l="0" t="0" r="r" b="b"/>
                  <a:pathLst>
                    <a:path w="5" h="3">
                      <a:moveTo>
                        <a:pt x="1" y="2"/>
                      </a:moveTo>
                      <a:cubicBezTo>
                        <a:pt x="1" y="3"/>
                        <a:pt x="3" y="3"/>
                        <a:pt x="5" y="2"/>
                      </a:cubicBezTo>
                      <a:cubicBezTo>
                        <a:pt x="3" y="1"/>
                        <a:pt x="2" y="1"/>
                        <a:pt x="1" y="0"/>
                      </a:cubicBezTo>
                      <a:cubicBezTo>
                        <a:pt x="0" y="1"/>
                        <a:pt x="0" y="2"/>
                        <a:pt x="1" y="2"/>
                      </a:cubicBezTo>
                      <a:close/>
                    </a:path>
                  </a:pathLst>
                </a:custGeom>
                <a:solidFill>
                  <a:schemeClr val="tx2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grpSp>
            <p:nvGrpSpPr>
              <p:cNvPr id="232" name="Group 281"/>
              <p:cNvGrpSpPr/>
              <p:nvPr/>
            </p:nvGrpSpPr>
            <p:grpSpPr>
              <a:xfrm rot="2467258">
                <a:off x="1565335" y="6375697"/>
                <a:ext cx="84773" cy="72377"/>
                <a:chOff x="6294438" y="1638300"/>
                <a:chExt cx="401638" cy="342900"/>
              </a:xfrm>
            </p:grpSpPr>
            <p:sp>
              <p:nvSpPr>
                <p:cNvPr id="115" name="Freeform 50"/>
                <p:cNvSpPr>
                  <a:spLocks noEditPoints="1"/>
                </p:cNvSpPr>
                <p:nvPr/>
              </p:nvSpPr>
              <p:spPr bwMode="auto">
                <a:xfrm>
                  <a:off x="6475413" y="1774825"/>
                  <a:ext cx="220663" cy="206375"/>
                </a:xfrm>
                <a:custGeom>
                  <a:avLst/>
                  <a:gdLst/>
                  <a:ahLst/>
                  <a:cxnLst>
                    <a:cxn ang="0">
                      <a:pos x="2" y="11"/>
                    </a:cxn>
                    <a:cxn ang="0">
                      <a:pos x="4" y="24"/>
                    </a:cxn>
                    <a:cxn ang="0">
                      <a:pos x="11" y="34"/>
                    </a:cxn>
                    <a:cxn ang="0">
                      <a:pos x="16" y="35"/>
                    </a:cxn>
                    <a:cxn ang="0">
                      <a:pos x="19" y="44"/>
                    </a:cxn>
                    <a:cxn ang="0">
                      <a:pos x="27" y="49"/>
                    </a:cxn>
                    <a:cxn ang="0">
                      <a:pos x="33" y="49"/>
                    </a:cxn>
                    <a:cxn ang="0">
                      <a:pos x="32" y="53"/>
                    </a:cxn>
                    <a:cxn ang="0">
                      <a:pos x="59" y="47"/>
                    </a:cxn>
                    <a:cxn ang="0">
                      <a:pos x="56" y="21"/>
                    </a:cxn>
                    <a:cxn ang="0">
                      <a:pos x="53" y="21"/>
                    </a:cxn>
                    <a:cxn ang="0">
                      <a:pos x="42" y="4"/>
                    </a:cxn>
                    <a:cxn ang="0">
                      <a:pos x="34" y="7"/>
                    </a:cxn>
                    <a:cxn ang="0">
                      <a:pos x="29" y="8"/>
                    </a:cxn>
                    <a:cxn ang="0">
                      <a:pos x="21" y="3"/>
                    </a:cxn>
                    <a:cxn ang="0">
                      <a:pos x="11" y="3"/>
                    </a:cxn>
                    <a:cxn ang="0">
                      <a:pos x="4" y="4"/>
                    </a:cxn>
                    <a:cxn ang="0">
                      <a:pos x="0" y="0"/>
                    </a:cxn>
                    <a:cxn ang="0">
                      <a:pos x="2" y="11"/>
                    </a:cxn>
                    <a:cxn ang="0">
                      <a:pos x="15" y="21"/>
                    </a:cxn>
                    <a:cxn ang="0">
                      <a:pos x="31" y="28"/>
                    </a:cxn>
                    <a:cxn ang="0">
                      <a:pos x="44" y="36"/>
                    </a:cxn>
                    <a:cxn ang="0">
                      <a:pos x="29" y="28"/>
                    </a:cxn>
                    <a:cxn ang="0">
                      <a:pos x="13" y="21"/>
                    </a:cxn>
                    <a:cxn ang="0">
                      <a:pos x="2" y="5"/>
                    </a:cxn>
                    <a:cxn ang="0">
                      <a:pos x="15" y="21"/>
                    </a:cxn>
                  </a:cxnLst>
                  <a:rect l="0" t="0" r="r" b="b"/>
                  <a:pathLst>
                    <a:path w="59" h="55">
                      <a:moveTo>
                        <a:pt x="2" y="11"/>
                      </a:moveTo>
                      <a:cubicBezTo>
                        <a:pt x="5" y="15"/>
                        <a:pt x="4" y="21"/>
                        <a:pt x="4" y="24"/>
                      </a:cubicBezTo>
                      <a:cubicBezTo>
                        <a:pt x="4" y="32"/>
                        <a:pt x="11" y="34"/>
                        <a:pt x="11" y="34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35"/>
                        <a:pt x="16" y="41"/>
                        <a:pt x="19" y="44"/>
                      </a:cubicBezTo>
                      <a:cubicBezTo>
                        <a:pt x="22" y="48"/>
                        <a:pt x="27" y="49"/>
                        <a:pt x="27" y="49"/>
                      </a:cubicBezTo>
                      <a:cubicBezTo>
                        <a:pt x="33" y="49"/>
                        <a:pt x="33" y="49"/>
                        <a:pt x="33" y="49"/>
                      </a:cubicBezTo>
                      <a:cubicBezTo>
                        <a:pt x="33" y="49"/>
                        <a:pt x="29" y="51"/>
                        <a:pt x="32" y="53"/>
                      </a:cubicBezTo>
                      <a:cubicBezTo>
                        <a:pt x="35" y="55"/>
                        <a:pt x="59" y="47"/>
                        <a:pt x="59" y="47"/>
                      </a:cubicBezTo>
                      <a:cubicBezTo>
                        <a:pt x="56" y="46"/>
                        <a:pt x="57" y="26"/>
                        <a:pt x="56" y="21"/>
                      </a:cubicBezTo>
                      <a:cubicBezTo>
                        <a:pt x="55" y="16"/>
                        <a:pt x="54" y="25"/>
                        <a:pt x="53" y="21"/>
                      </a:cubicBezTo>
                      <a:cubicBezTo>
                        <a:pt x="51" y="17"/>
                        <a:pt x="45" y="7"/>
                        <a:pt x="42" y="4"/>
                      </a:cubicBezTo>
                      <a:cubicBezTo>
                        <a:pt x="39" y="1"/>
                        <a:pt x="35" y="4"/>
                        <a:pt x="34" y="7"/>
                      </a:cubicBezTo>
                      <a:cubicBezTo>
                        <a:pt x="33" y="10"/>
                        <a:pt x="32" y="10"/>
                        <a:pt x="29" y="8"/>
                      </a:cubicBezTo>
                      <a:cubicBezTo>
                        <a:pt x="27" y="6"/>
                        <a:pt x="24" y="4"/>
                        <a:pt x="21" y="3"/>
                      </a:cubicBezTo>
                      <a:cubicBezTo>
                        <a:pt x="18" y="1"/>
                        <a:pt x="14" y="4"/>
                        <a:pt x="11" y="3"/>
                      </a:cubicBezTo>
                      <a:cubicBezTo>
                        <a:pt x="9" y="2"/>
                        <a:pt x="7" y="5"/>
                        <a:pt x="4" y="4"/>
                      </a:cubicBezTo>
                      <a:cubicBezTo>
                        <a:pt x="1" y="3"/>
                        <a:pt x="0" y="0"/>
                        <a:pt x="0" y="0"/>
                      </a:cubicBezTo>
                      <a:cubicBezTo>
                        <a:pt x="0" y="0"/>
                        <a:pt x="0" y="8"/>
                        <a:pt x="2" y="11"/>
                      </a:cubicBezTo>
                      <a:close/>
                      <a:moveTo>
                        <a:pt x="15" y="21"/>
                      </a:moveTo>
                      <a:cubicBezTo>
                        <a:pt x="17" y="22"/>
                        <a:pt x="29" y="27"/>
                        <a:pt x="31" y="28"/>
                      </a:cubicBezTo>
                      <a:cubicBezTo>
                        <a:pt x="32" y="29"/>
                        <a:pt x="38" y="32"/>
                        <a:pt x="44" y="36"/>
                      </a:cubicBezTo>
                      <a:cubicBezTo>
                        <a:pt x="44" y="36"/>
                        <a:pt x="32" y="31"/>
                        <a:pt x="29" y="28"/>
                      </a:cubicBezTo>
                      <a:cubicBezTo>
                        <a:pt x="29" y="28"/>
                        <a:pt x="16" y="25"/>
                        <a:pt x="13" y="21"/>
                      </a:cubicBezTo>
                      <a:cubicBezTo>
                        <a:pt x="10" y="16"/>
                        <a:pt x="2" y="5"/>
                        <a:pt x="2" y="5"/>
                      </a:cubicBezTo>
                      <a:cubicBezTo>
                        <a:pt x="2" y="5"/>
                        <a:pt x="14" y="20"/>
                        <a:pt x="15" y="2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6" name="Freeform 51"/>
                <p:cNvSpPr>
                  <a:spLocks/>
                </p:cNvSpPr>
                <p:nvPr/>
              </p:nvSpPr>
              <p:spPr bwMode="auto">
                <a:xfrm>
                  <a:off x="6481763" y="1793875"/>
                  <a:ext cx="158750" cy="115888"/>
                </a:xfrm>
                <a:custGeom>
                  <a:avLst/>
                  <a:gdLst/>
                  <a:ahLst/>
                  <a:cxnLst>
                    <a:cxn ang="0">
                      <a:pos x="27" y="23"/>
                    </a:cxn>
                    <a:cxn ang="0">
                      <a:pos x="42" y="31"/>
                    </a:cxn>
                    <a:cxn ang="0">
                      <a:pos x="29" y="23"/>
                    </a:cxn>
                    <a:cxn ang="0">
                      <a:pos x="13" y="16"/>
                    </a:cxn>
                    <a:cxn ang="0">
                      <a:pos x="0" y="0"/>
                    </a:cxn>
                    <a:cxn ang="0">
                      <a:pos x="11" y="16"/>
                    </a:cxn>
                    <a:cxn ang="0">
                      <a:pos x="27" y="23"/>
                    </a:cxn>
                  </a:cxnLst>
                  <a:rect l="0" t="0" r="r" b="b"/>
                  <a:pathLst>
                    <a:path w="42" h="31">
                      <a:moveTo>
                        <a:pt x="27" y="23"/>
                      </a:moveTo>
                      <a:cubicBezTo>
                        <a:pt x="30" y="26"/>
                        <a:pt x="42" y="31"/>
                        <a:pt x="42" y="31"/>
                      </a:cubicBezTo>
                      <a:cubicBezTo>
                        <a:pt x="36" y="27"/>
                        <a:pt x="30" y="24"/>
                        <a:pt x="29" y="23"/>
                      </a:cubicBezTo>
                      <a:cubicBezTo>
                        <a:pt x="27" y="22"/>
                        <a:pt x="15" y="17"/>
                        <a:pt x="13" y="16"/>
                      </a:cubicBezTo>
                      <a:cubicBezTo>
                        <a:pt x="12" y="15"/>
                        <a:pt x="0" y="0"/>
                        <a:pt x="0" y="0"/>
                      </a:cubicBezTo>
                      <a:cubicBezTo>
                        <a:pt x="0" y="0"/>
                        <a:pt x="8" y="11"/>
                        <a:pt x="11" y="16"/>
                      </a:cubicBezTo>
                      <a:cubicBezTo>
                        <a:pt x="14" y="20"/>
                        <a:pt x="27" y="23"/>
                        <a:pt x="27" y="23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7" name="Freeform 281"/>
                <p:cNvSpPr>
                  <a:spLocks noEditPoints="1"/>
                </p:cNvSpPr>
                <p:nvPr/>
              </p:nvSpPr>
              <p:spPr bwMode="auto">
                <a:xfrm>
                  <a:off x="6294438" y="1638300"/>
                  <a:ext cx="139700" cy="282575"/>
                </a:xfrm>
                <a:custGeom>
                  <a:avLst/>
                  <a:gdLst/>
                  <a:ahLst/>
                  <a:cxnLst>
                    <a:cxn ang="0">
                      <a:pos x="17" y="6"/>
                    </a:cxn>
                    <a:cxn ang="0">
                      <a:pos x="5" y="20"/>
                    </a:cxn>
                    <a:cxn ang="0">
                      <a:pos x="1" y="36"/>
                    </a:cxn>
                    <a:cxn ang="0">
                      <a:pos x="4" y="75"/>
                    </a:cxn>
                    <a:cxn ang="0">
                      <a:pos x="28" y="53"/>
                    </a:cxn>
                    <a:cxn ang="0">
                      <a:pos x="31" y="19"/>
                    </a:cxn>
                    <a:cxn ang="0">
                      <a:pos x="23" y="0"/>
                    </a:cxn>
                    <a:cxn ang="0">
                      <a:pos x="17" y="6"/>
                    </a:cxn>
                    <a:cxn ang="0">
                      <a:pos x="19" y="27"/>
                    </a:cxn>
                    <a:cxn ang="0">
                      <a:pos x="17" y="44"/>
                    </a:cxn>
                    <a:cxn ang="0">
                      <a:pos x="11" y="59"/>
                    </a:cxn>
                    <a:cxn ang="0">
                      <a:pos x="6" y="69"/>
                    </a:cxn>
                    <a:cxn ang="0">
                      <a:pos x="17" y="39"/>
                    </a:cxn>
                    <a:cxn ang="0">
                      <a:pos x="17" y="19"/>
                    </a:cxn>
                    <a:cxn ang="0">
                      <a:pos x="18" y="11"/>
                    </a:cxn>
                    <a:cxn ang="0">
                      <a:pos x="19" y="27"/>
                    </a:cxn>
                  </a:cxnLst>
                  <a:rect l="0" t="0" r="r" b="b"/>
                  <a:pathLst>
                    <a:path w="37" h="75">
                      <a:moveTo>
                        <a:pt x="17" y="6"/>
                      </a:moveTo>
                      <a:cubicBezTo>
                        <a:pt x="13" y="9"/>
                        <a:pt x="5" y="17"/>
                        <a:pt x="5" y="20"/>
                      </a:cubicBezTo>
                      <a:cubicBezTo>
                        <a:pt x="4" y="23"/>
                        <a:pt x="0" y="31"/>
                        <a:pt x="1" y="36"/>
                      </a:cubicBezTo>
                      <a:cubicBezTo>
                        <a:pt x="2" y="41"/>
                        <a:pt x="2" y="72"/>
                        <a:pt x="4" y="75"/>
                      </a:cubicBezTo>
                      <a:cubicBezTo>
                        <a:pt x="4" y="75"/>
                        <a:pt x="22" y="61"/>
                        <a:pt x="28" y="53"/>
                      </a:cubicBezTo>
                      <a:cubicBezTo>
                        <a:pt x="34" y="44"/>
                        <a:pt x="37" y="34"/>
                        <a:pt x="31" y="19"/>
                      </a:cubicBezTo>
                      <a:cubicBezTo>
                        <a:pt x="26" y="5"/>
                        <a:pt x="23" y="7"/>
                        <a:pt x="23" y="0"/>
                      </a:cubicBezTo>
                      <a:cubicBezTo>
                        <a:pt x="23" y="0"/>
                        <a:pt x="21" y="4"/>
                        <a:pt x="17" y="6"/>
                      </a:cubicBezTo>
                      <a:close/>
                      <a:moveTo>
                        <a:pt x="19" y="27"/>
                      </a:moveTo>
                      <a:cubicBezTo>
                        <a:pt x="19" y="31"/>
                        <a:pt x="18" y="41"/>
                        <a:pt x="17" y="44"/>
                      </a:cubicBezTo>
                      <a:cubicBezTo>
                        <a:pt x="17" y="47"/>
                        <a:pt x="13" y="57"/>
                        <a:pt x="11" y="59"/>
                      </a:cubicBezTo>
                      <a:cubicBezTo>
                        <a:pt x="9" y="62"/>
                        <a:pt x="6" y="69"/>
                        <a:pt x="6" y="69"/>
                      </a:cubicBezTo>
                      <a:cubicBezTo>
                        <a:pt x="8" y="64"/>
                        <a:pt x="16" y="45"/>
                        <a:pt x="17" y="39"/>
                      </a:cubicBezTo>
                      <a:cubicBezTo>
                        <a:pt x="18" y="33"/>
                        <a:pt x="17" y="23"/>
                        <a:pt x="17" y="19"/>
                      </a:cubicBezTo>
                      <a:cubicBezTo>
                        <a:pt x="17" y="15"/>
                        <a:pt x="18" y="11"/>
                        <a:pt x="18" y="11"/>
                      </a:cubicBezTo>
                      <a:cubicBezTo>
                        <a:pt x="18" y="13"/>
                        <a:pt x="18" y="23"/>
                        <a:pt x="19" y="2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18" name="Freeform 282"/>
                <p:cNvSpPr>
                  <a:spLocks/>
                </p:cNvSpPr>
                <p:nvPr/>
              </p:nvSpPr>
              <p:spPr bwMode="auto">
                <a:xfrm>
                  <a:off x="6316663" y="1679575"/>
                  <a:ext cx="49213" cy="219075"/>
                </a:xfrm>
                <a:custGeom>
                  <a:avLst/>
                  <a:gdLst/>
                  <a:ahLst/>
                  <a:cxnLst>
                    <a:cxn ang="0">
                      <a:pos x="11" y="28"/>
                    </a:cxn>
                    <a:cxn ang="0">
                      <a:pos x="0" y="58"/>
                    </a:cxn>
                    <a:cxn ang="0">
                      <a:pos x="5" y="48"/>
                    </a:cxn>
                    <a:cxn ang="0">
                      <a:pos x="11" y="33"/>
                    </a:cxn>
                    <a:cxn ang="0">
                      <a:pos x="13" y="16"/>
                    </a:cxn>
                    <a:cxn ang="0">
                      <a:pos x="12" y="0"/>
                    </a:cxn>
                    <a:cxn ang="0">
                      <a:pos x="11" y="8"/>
                    </a:cxn>
                    <a:cxn ang="0">
                      <a:pos x="11" y="28"/>
                    </a:cxn>
                  </a:cxnLst>
                  <a:rect l="0" t="0" r="r" b="b"/>
                  <a:pathLst>
                    <a:path w="13" h="58">
                      <a:moveTo>
                        <a:pt x="11" y="28"/>
                      </a:moveTo>
                      <a:cubicBezTo>
                        <a:pt x="10" y="34"/>
                        <a:pt x="2" y="53"/>
                        <a:pt x="0" y="58"/>
                      </a:cubicBezTo>
                      <a:cubicBezTo>
                        <a:pt x="0" y="58"/>
                        <a:pt x="3" y="51"/>
                        <a:pt x="5" y="48"/>
                      </a:cubicBezTo>
                      <a:cubicBezTo>
                        <a:pt x="7" y="46"/>
                        <a:pt x="11" y="36"/>
                        <a:pt x="11" y="33"/>
                      </a:cubicBezTo>
                      <a:cubicBezTo>
                        <a:pt x="12" y="30"/>
                        <a:pt x="13" y="20"/>
                        <a:pt x="13" y="16"/>
                      </a:cubicBezTo>
                      <a:cubicBezTo>
                        <a:pt x="12" y="12"/>
                        <a:pt x="12" y="2"/>
                        <a:pt x="12" y="0"/>
                      </a:cubicBezTo>
                      <a:cubicBezTo>
                        <a:pt x="12" y="0"/>
                        <a:pt x="11" y="4"/>
                        <a:pt x="11" y="8"/>
                      </a:cubicBezTo>
                      <a:cubicBezTo>
                        <a:pt x="11" y="12"/>
                        <a:pt x="12" y="22"/>
                        <a:pt x="11" y="28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  <p:sp>
            <p:nvSpPr>
              <p:cNvPr id="113" name="Freeform 283"/>
              <p:cNvSpPr>
                <a:spLocks/>
              </p:cNvSpPr>
              <p:nvPr/>
            </p:nvSpPr>
            <p:spPr bwMode="auto">
              <a:xfrm rot="2467258">
                <a:off x="1610047" y="6132941"/>
                <a:ext cx="53277" cy="144081"/>
              </a:xfrm>
              <a:custGeom>
                <a:avLst/>
                <a:gdLst/>
                <a:ahLst/>
                <a:cxnLst>
                  <a:cxn ang="0">
                    <a:pos x="67" y="181"/>
                  </a:cxn>
                  <a:cxn ang="0">
                    <a:pos x="61" y="137"/>
                  </a:cxn>
                  <a:cxn ang="0">
                    <a:pos x="41" y="88"/>
                  </a:cxn>
                  <a:cxn ang="0">
                    <a:pos x="14" y="0"/>
                  </a:cxn>
                  <a:cxn ang="0">
                    <a:pos x="12" y="13"/>
                  </a:cxn>
                </a:cxnLst>
                <a:rect l="0" t="0" r="r" b="b"/>
                <a:pathLst>
                  <a:path w="67" h="181">
                    <a:moveTo>
                      <a:pt x="67" y="181"/>
                    </a:moveTo>
                    <a:cubicBezTo>
                      <a:pt x="64" y="168"/>
                      <a:pt x="66" y="151"/>
                      <a:pt x="61" y="137"/>
                    </a:cubicBezTo>
                    <a:cubicBezTo>
                      <a:pt x="56" y="120"/>
                      <a:pt x="48" y="104"/>
                      <a:pt x="41" y="88"/>
                    </a:cubicBezTo>
                    <a:cubicBezTo>
                      <a:pt x="35" y="76"/>
                      <a:pt x="0" y="5"/>
                      <a:pt x="14" y="0"/>
                    </a:cubicBezTo>
                    <a:cubicBezTo>
                      <a:pt x="16" y="4"/>
                      <a:pt x="15" y="9"/>
                      <a:pt x="1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4"/>
              <p:cNvSpPr>
                <a:spLocks/>
              </p:cNvSpPr>
              <p:nvPr/>
            </p:nvSpPr>
            <p:spPr bwMode="auto">
              <a:xfrm rot="2467258">
                <a:off x="1666415" y="6175954"/>
                <a:ext cx="50931" cy="145087"/>
              </a:xfrm>
              <a:custGeom>
                <a:avLst/>
                <a:gdLst/>
                <a:ahLst/>
                <a:cxnLst>
                  <a:cxn ang="0">
                    <a:pos x="0" y="182"/>
                  </a:cxn>
                  <a:cxn ang="0">
                    <a:pos x="6" y="139"/>
                  </a:cxn>
                  <a:cxn ang="0">
                    <a:pos x="25" y="89"/>
                  </a:cxn>
                  <a:cxn ang="0">
                    <a:pos x="50" y="0"/>
                  </a:cxn>
                  <a:cxn ang="0">
                    <a:pos x="52" y="13"/>
                  </a:cxn>
                </a:cxnLst>
                <a:rect l="0" t="0" r="r" b="b"/>
                <a:pathLst>
                  <a:path w="64" h="182">
                    <a:moveTo>
                      <a:pt x="0" y="182"/>
                    </a:moveTo>
                    <a:cubicBezTo>
                      <a:pt x="3" y="169"/>
                      <a:pt x="1" y="153"/>
                      <a:pt x="6" y="139"/>
                    </a:cubicBezTo>
                    <a:cubicBezTo>
                      <a:pt x="11" y="121"/>
                      <a:pt x="18" y="105"/>
                      <a:pt x="25" y="89"/>
                    </a:cubicBezTo>
                    <a:cubicBezTo>
                      <a:pt x="30" y="77"/>
                      <a:pt x="64" y="5"/>
                      <a:pt x="50" y="0"/>
                    </a:cubicBezTo>
                    <a:cubicBezTo>
                      <a:pt x="48" y="5"/>
                      <a:pt x="49" y="9"/>
                      <a:pt x="52" y="13"/>
                    </a:cubicBezTo>
                  </a:path>
                </a:pathLst>
              </a:custGeom>
              <a:no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533400"/>
            <a:ext cx="1752600" cy="5503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69900" y="1843088"/>
            <a:ext cx="6159500" cy="4194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D3A-3FB2-47D7-AA40-281FD1F8DD24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8FFA-8B2D-432A-837A-532101A7C9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33" name="Group 245"/>
          <p:cNvGrpSpPr/>
          <p:nvPr/>
        </p:nvGrpSpPr>
        <p:grpSpPr>
          <a:xfrm rot="618885">
            <a:off x="8476218" y="6093223"/>
            <a:ext cx="558053" cy="424872"/>
            <a:chOff x="1475175" y="3681289"/>
            <a:chExt cx="558053" cy="424872"/>
          </a:xfrm>
        </p:grpSpPr>
        <p:sp>
          <p:nvSpPr>
            <p:cNvPr id="247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48" name="Freeform 247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34" name="Group 296"/>
            <p:cNvGrpSpPr/>
            <p:nvPr/>
          </p:nvGrpSpPr>
          <p:grpSpPr>
            <a:xfrm rot="1778703">
              <a:off x="1674442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25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3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5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5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6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7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250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251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D3A-3FB2-47D7-AA40-281FD1F8DD24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8FFA-8B2D-432A-837A-532101A7C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2" name="Group 296"/>
            <p:cNvGrpSpPr/>
            <p:nvPr/>
          </p:nvGrpSpPr>
          <p:grpSpPr>
            <a:xfrm rot="2467258">
              <a:off x="1498294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4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3" name="Group 296"/>
            <p:cNvGrpSpPr/>
            <p:nvPr/>
          </p:nvGrpSpPr>
          <p:grpSpPr>
            <a:xfrm rot="3025731">
              <a:off x="664340" y="6295202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4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6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9" name="Group 296"/>
            <p:cNvGrpSpPr/>
            <p:nvPr/>
          </p:nvGrpSpPr>
          <p:grpSpPr>
            <a:xfrm rot="2467258">
              <a:off x="1498295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0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1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5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2345" y="1600200"/>
            <a:ext cx="7041356" cy="1362075"/>
          </a:xfrm>
        </p:spPr>
        <p:txBody>
          <a:bodyPr vert="horz" lIns="91440" tIns="45720" rIns="91440" bIns="45720" rtlCol="0" anchor="ctr">
            <a:norm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80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38401" y="3059113"/>
            <a:ext cx="5575299" cy="1970087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8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381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D3A-3FB2-47D7-AA40-281FD1F8DD24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8FFA-8B2D-432A-837A-532101A7C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01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2151063"/>
            <a:ext cx="2743200" cy="3886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D3A-3FB2-47D7-AA40-281FD1F8DD24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8FFA-8B2D-432A-837A-532101A7C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574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57800" y="2139297"/>
            <a:ext cx="2743200" cy="63976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57800" y="2895600"/>
            <a:ext cx="2743200" cy="3141662"/>
          </a:xfrm>
        </p:spPr>
        <p:txBody>
          <a:bodyPr>
            <a:normAutofit/>
          </a:bodyPr>
          <a:lstStyle>
            <a:lvl1pPr>
              <a:defRPr sz="1800" b="0"/>
            </a:lvl1pPr>
            <a:lvl2pPr>
              <a:defRPr sz="1800" b="0"/>
            </a:lvl2pPr>
            <a:lvl3pPr>
              <a:defRPr sz="1800" b="0"/>
            </a:lvl3pPr>
            <a:lvl4pPr>
              <a:defRPr sz="1800" b="0"/>
            </a:lvl4pPr>
            <a:lvl5pPr>
              <a:defRPr sz="1800" b="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D3A-3FB2-47D7-AA40-281FD1F8DD24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8FFA-8B2D-432A-837A-532101A7C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6" name="Group 8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9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5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6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7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9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8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9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4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6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8" name="Group 59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61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2" name="Freeform 61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0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7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3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64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7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9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5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6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74" name="Group 105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7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8" name="Freeform 107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6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2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3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4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6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6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10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0" name="Freeform 119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20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11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4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6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2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3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D3A-3FB2-47D7-AA40-281FD1F8DD24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8FFA-8B2D-432A-837A-532101A7C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vines15.png"/>
          <p:cNvPicPr>
            <a:picLocks noChangeAspect="1"/>
          </p:cNvPicPr>
          <p:nvPr/>
        </p:nvPicPr>
        <p:blipFill>
          <a:blip r:embed="rId2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8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" name="Group 296"/>
            <p:cNvGrpSpPr/>
            <p:nvPr/>
          </p:nvGrpSpPr>
          <p:grpSpPr>
            <a:xfrm rot="2467258">
              <a:off x="1498296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23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4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5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27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8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29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0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1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2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3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4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5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6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7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8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39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0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1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2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3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4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5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6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7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8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49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0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1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2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3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4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5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6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57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2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26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3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59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0" name="Freeform 59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61" name="Group 296"/>
            <p:cNvGrpSpPr/>
            <p:nvPr/>
          </p:nvGrpSpPr>
          <p:grpSpPr>
            <a:xfrm rot="3025731">
              <a:off x="664340" y="6295204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6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7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6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7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7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7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65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6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7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68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63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64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4" name="Group 103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05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06" name="Freeform 105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07" name="Group 296"/>
            <p:cNvGrpSpPr/>
            <p:nvPr/>
          </p:nvGrpSpPr>
          <p:grpSpPr>
            <a:xfrm rot="2467258">
              <a:off x="1498297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20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1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22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0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24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5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6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7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8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29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0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1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2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3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4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5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6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7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8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39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0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1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2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1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0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16" name="Freeform 115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7" name="Freeform 116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8" name="Freeform 117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9" name="Freeform 118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23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12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3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4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15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10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11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D3A-3FB2-47D7-AA40-281FD1F8DD24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8FFA-8B2D-432A-837A-532101A7C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1718" y="1843088"/>
            <a:ext cx="3886200" cy="41148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8"/>
            <a:ext cx="3008313" cy="1828800"/>
          </a:xfrm>
        </p:spPr>
        <p:txBody>
          <a:bodyPr/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D3A-3FB2-47D7-AA40-281FD1F8DD24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8FFA-8B2D-432A-837A-532101A7C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2" cy="1162050"/>
          </a:xfr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0" kern="1200" spc="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1718" y="1843087"/>
            <a:ext cx="4114800" cy="4194175"/>
          </a:xfrm>
          <a:prstGeom prst="ellipse">
            <a:avLst/>
          </a:prstGeom>
          <a:solidFill>
            <a:schemeClr val="bg1">
              <a:alpha val="5000"/>
            </a:schemeClr>
          </a:solidFill>
          <a:ln w="50800">
            <a:gradFill>
              <a:gsLst>
                <a:gs pos="0">
                  <a:schemeClr val="tx2">
                    <a:lumMod val="40000"/>
                    <a:lumOff val="60000"/>
                  </a:schemeClr>
                </a:gs>
                <a:gs pos="100000">
                  <a:schemeClr val="tx2">
                    <a:lumMod val="20000"/>
                    <a:lumOff val="80000"/>
                  </a:schemeClr>
                </a:gs>
              </a:gsLst>
              <a:lin ang="16800000" scaled="0"/>
            </a:gradFill>
          </a:ln>
          <a:effectLst/>
          <a:scene3d>
            <a:camera prst="orthographicFront"/>
            <a:lightRig rig="threePt" dir="t"/>
          </a:scene3d>
          <a:sp3d contourW="12700" prstMaterial="powder">
            <a:bevelT w="152400" h="50800" prst="softRound"/>
            <a:contourClr>
              <a:schemeClr val="bg1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>
            <a:normAutofit/>
          </a:bodyPr>
          <a:lstStyle>
            <a:lvl1pPr marL="0" indent="0" algn="ctr" defTabSz="914400" rtl="0" eaLnBrk="1" latinLnBrk="0" hangingPunct="1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843087"/>
            <a:ext cx="3008312" cy="1828800"/>
          </a:xfrm>
        </p:spPr>
        <p:txBody>
          <a:bodyPr vert="horz" lIns="91440" tIns="45720" rIns="91440" bIns="45720" rtlCol="0">
            <a:normAutofit/>
          </a:bodyPr>
          <a:lstStyle>
            <a:lvl1pPr marL="0" indent="0">
              <a:lnSpc>
                <a:spcPct val="125000"/>
              </a:lnSpc>
              <a:spcBef>
                <a:spcPts val="1000"/>
              </a:spcBef>
              <a:buNone/>
              <a:defRPr sz="14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innerShdw blurRad="50800">
                    <a:schemeClr val="bg1"/>
                  </a:innerShdw>
                </a:effectLst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1500"/>
              </a:spcBef>
              <a:buSzPct val="80000"/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2CD3A-3FB2-47D7-AA40-281FD1F8DD24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C28FFA-8B2D-432A-837A-532101A7C9B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Rectangle 159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5000"/>
            </a:schemeClr>
          </a:solidFill>
          <a:ln w="127000">
            <a:solidFill>
              <a:schemeClr val="bg2">
                <a:lumMod val="75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555" name="Picture 1554" descr="vines15.png"/>
          <p:cNvPicPr>
            <a:picLocks noChangeAspect="1"/>
          </p:cNvPicPr>
          <p:nvPr/>
        </p:nvPicPr>
        <p:blipFill>
          <a:blip r:embed="rId13"/>
          <a:srcRect l="27271" t="11030" r="45970" b="37244"/>
          <a:stretch>
            <a:fillRect/>
          </a:stretch>
        </p:blipFill>
        <p:spPr>
          <a:xfrm flipH="1">
            <a:off x="-1" y="2895600"/>
            <a:ext cx="2444681" cy="38862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6858000" cy="1676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7400" y="2133601"/>
            <a:ext cx="59436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515287"/>
            <a:ext cx="2133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EE52CD3A-3FB2-47D7-AA40-281FD1F8DD24}" type="datetimeFigureOut">
              <a:rPr lang="en-US" smtClean="0"/>
              <a:pPr/>
              <a:t>1/24/2011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05400" y="6515287"/>
            <a:ext cx="28956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82000" y="6515287"/>
            <a:ext cx="685800" cy="365125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>
            <a:lvl1pPr marL="0" indent="0" algn="r" defTabSz="914400" rtl="0" eaLnBrk="1" latinLnBrk="0" hangingPunct="1">
              <a:lnSpc>
                <a:spcPct val="110000"/>
              </a:lnSpc>
              <a:spcBef>
                <a:spcPts val="1000"/>
              </a:spcBef>
              <a:buSzPct val="80000"/>
              <a:buFont typeface="Wingdings" pitchFamily="2" charset="2"/>
              <a:buNone/>
              <a:defRPr sz="1000" kern="1200" spc="100" baseline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fld id="{E9C28FFA-8B2D-432A-837A-532101A7C9B9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7" name="Group 854"/>
          <p:cNvGrpSpPr/>
          <p:nvPr/>
        </p:nvGrpSpPr>
        <p:grpSpPr>
          <a:xfrm>
            <a:off x="7287768" y="1005840"/>
            <a:ext cx="836744" cy="637309"/>
            <a:chOff x="796323" y="4190170"/>
            <a:chExt cx="836744" cy="637309"/>
          </a:xfrm>
        </p:grpSpPr>
        <p:sp>
          <p:nvSpPr>
            <p:cNvPr id="856" name="AutoShape 3"/>
            <p:cNvSpPr>
              <a:spLocks noChangeAspect="1" noChangeArrowheads="1" noTextEdit="1"/>
            </p:cNvSpPr>
            <p:nvPr/>
          </p:nvSpPr>
          <p:spPr bwMode="auto">
            <a:xfrm rot="276801">
              <a:off x="801678" y="4195901"/>
              <a:ext cx="829104" cy="6127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57" name="Freeform 856"/>
            <p:cNvSpPr>
              <a:spLocks noEditPoints="1"/>
            </p:cNvSpPr>
            <p:nvPr/>
          </p:nvSpPr>
          <p:spPr bwMode="auto">
            <a:xfrm rot="276801">
              <a:off x="796323" y="4190170"/>
              <a:ext cx="836744" cy="637309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2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8" name="Group 296"/>
            <p:cNvGrpSpPr/>
            <p:nvPr/>
          </p:nvGrpSpPr>
          <p:grpSpPr>
            <a:xfrm rot="276801">
              <a:off x="1069024" y="4350687"/>
              <a:ext cx="207881" cy="211092"/>
              <a:chOff x="5902325" y="2266950"/>
              <a:chExt cx="820738" cy="833438"/>
            </a:xfrm>
            <a:noFill/>
          </p:grpSpPr>
          <p:sp>
            <p:nvSpPr>
              <p:cNvPr id="861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2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863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9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865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6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7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8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69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0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1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2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3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4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5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6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7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8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79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0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1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2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3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4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5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6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7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8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89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0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1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2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3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4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895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859" name="Freeform 283"/>
            <p:cNvSpPr>
              <a:spLocks/>
            </p:cNvSpPr>
            <p:nvPr/>
          </p:nvSpPr>
          <p:spPr bwMode="auto">
            <a:xfrm rot="276801">
              <a:off x="1150043" y="4277541"/>
              <a:ext cx="63932" cy="172897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60" name="Freeform 284"/>
            <p:cNvSpPr>
              <a:spLocks/>
            </p:cNvSpPr>
            <p:nvPr/>
          </p:nvSpPr>
          <p:spPr bwMode="auto">
            <a:xfrm rot="276801">
              <a:off x="1235754" y="4279506"/>
              <a:ext cx="61117" cy="174104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0" name="Group 895"/>
          <p:cNvGrpSpPr/>
          <p:nvPr/>
        </p:nvGrpSpPr>
        <p:grpSpPr>
          <a:xfrm rot="21061999">
            <a:off x="8158559" y="1724666"/>
            <a:ext cx="690418" cy="906472"/>
            <a:chOff x="1669229" y="5000575"/>
            <a:chExt cx="690418" cy="906472"/>
          </a:xfrm>
        </p:grpSpPr>
        <p:sp>
          <p:nvSpPr>
            <p:cNvPr id="897" name="AutoShape 3"/>
            <p:cNvSpPr>
              <a:spLocks noChangeAspect="1" noChangeArrowheads="1" noTextEdit="1"/>
            </p:cNvSpPr>
            <p:nvPr/>
          </p:nvSpPr>
          <p:spPr bwMode="auto">
            <a:xfrm rot="4516355">
              <a:off x="1572569" y="5121113"/>
              <a:ext cx="898195" cy="6638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898" name="Freeform 897"/>
            <p:cNvSpPr>
              <a:spLocks noEditPoints="1"/>
            </p:cNvSpPr>
            <p:nvPr/>
          </p:nvSpPr>
          <p:spPr bwMode="auto">
            <a:xfrm rot="4516355">
              <a:off x="1561202" y="5108602"/>
              <a:ext cx="906472" cy="690418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1" name="Group 296"/>
            <p:cNvGrpSpPr/>
            <p:nvPr/>
          </p:nvGrpSpPr>
          <p:grpSpPr>
            <a:xfrm rot="4516355">
              <a:off x="1940614" y="5277922"/>
              <a:ext cx="225201" cy="228684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07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8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9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2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11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2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3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4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5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6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1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2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3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4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3" name="Group 281"/>
            <p:cNvGrpSpPr/>
            <p:nvPr/>
          </p:nvGrpSpPr>
          <p:grpSpPr>
            <a:xfrm rot="4516355">
              <a:off x="1913505" y="5522863"/>
              <a:ext cx="110206" cy="94090"/>
              <a:chOff x="6294438" y="1638300"/>
              <a:chExt cx="401638" cy="342900"/>
            </a:xfrm>
          </p:grpSpPr>
          <p:sp>
            <p:nvSpPr>
              <p:cNvPr id="903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4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5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06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01" name="Freeform 283"/>
            <p:cNvSpPr>
              <a:spLocks/>
            </p:cNvSpPr>
            <p:nvPr/>
          </p:nvSpPr>
          <p:spPr bwMode="auto">
            <a:xfrm rot="4516355">
              <a:off x="2116130" y="5274782"/>
              <a:ext cx="69260" cy="18730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02" name="Freeform 284"/>
            <p:cNvSpPr>
              <a:spLocks/>
            </p:cNvSpPr>
            <p:nvPr/>
          </p:nvSpPr>
          <p:spPr bwMode="auto">
            <a:xfrm rot="4516355">
              <a:off x="2145277" y="5361225"/>
              <a:ext cx="66210" cy="188613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4" name="Group 941"/>
          <p:cNvGrpSpPr/>
          <p:nvPr/>
        </p:nvGrpSpPr>
        <p:grpSpPr>
          <a:xfrm>
            <a:off x="1216152" y="6015897"/>
            <a:ext cx="698371" cy="531091"/>
            <a:chOff x="1238130" y="6052653"/>
            <a:chExt cx="698371" cy="531091"/>
          </a:xfrm>
        </p:grpSpPr>
        <p:sp>
          <p:nvSpPr>
            <p:cNvPr id="943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4" name="Freeform 943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15" name="Group 296"/>
            <p:cNvGrpSpPr/>
            <p:nvPr/>
          </p:nvGrpSpPr>
          <p:grpSpPr>
            <a:xfrm rot="2467258">
              <a:off x="1498292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95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6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16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96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6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7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8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99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17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954" name="Freeform 953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5" name="Freeform 954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6" name="Freeform 955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7" name="Freeform 956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18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95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95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48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49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19" name="Group 992"/>
          <p:cNvGrpSpPr/>
          <p:nvPr/>
        </p:nvGrpSpPr>
        <p:grpSpPr>
          <a:xfrm>
            <a:off x="429768" y="6162201"/>
            <a:ext cx="424872" cy="557829"/>
            <a:chOff x="515430" y="6131024"/>
            <a:chExt cx="424872" cy="557829"/>
          </a:xfrm>
        </p:grpSpPr>
        <p:sp>
          <p:nvSpPr>
            <p:cNvPr id="994" name="AutoShape 3"/>
            <p:cNvSpPr>
              <a:spLocks noChangeAspect="1" noChangeArrowheads="1" noTextEdit="1"/>
            </p:cNvSpPr>
            <p:nvPr/>
          </p:nvSpPr>
          <p:spPr bwMode="auto">
            <a:xfrm rot="3025731">
              <a:off x="455334" y="6203378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5" name="Freeform 994"/>
            <p:cNvSpPr>
              <a:spLocks noEditPoints="1"/>
            </p:cNvSpPr>
            <p:nvPr/>
          </p:nvSpPr>
          <p:spPr bwMode="auto">
            <a:xfrm rot="3025731">
              <a:off x="448951" y="6197503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4">
                <a:alpha val="3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0" name="Group 296"/>
            <p:cNvGrpSpPr/>
            <p:nvPr/>
          </p:nvGrpSpPr>
          <p:grpSpPr>
            <a:xfrm rot="3025731">
              <a:off x="664340" y="6295200"/>
              <a:ext cx="138589" cy="140726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004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5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6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1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008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09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0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1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2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013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7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8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39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0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1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2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3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4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5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6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7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8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49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0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1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2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3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4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5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6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7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8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59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0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61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2" name="Group 281"/>
            <p:cNvGrpSpPr/>
            <p:nvPr/>
          </p:nvGrpSpPr>
          <p:grpSpPr>
            <a:xfrm rot="3025731">
              <a:off x="698372" y="6457657"/>
              <a:ext cx="67818" cy="57901"/>
              <a:chOff x="6294438" y="1638300"/>
              <a:chExt cx="401638" cy="342900"/>
            </a:xfrm>
          </p:grpSpPr>
          <p:sp>
            <p:nvSpPr>
              <p:cNvPr id="1000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1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2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003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998" name="Freeform 283"/>
            <p:cNvSpPr>
              <a:spLocks/>
            </p:cNvSpPr>
            <p:nvPr/>
          </p:nvSpPr>
          <p:spPr bwMode="auto">
            <a:xfrm rot="3025731">
              <a:off x="760608" y="6269384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999" name="Freeform 284"/>
            <p:cNvSpPr>
              <a:spLocks/>
            </p:cNvSpPr>
            <p:nvPr/>
          </p:nvSpPr>
          <p:spPr bwMode="auto">
            <a:xfrm rot="3025731">
              <a:off x="799490" y="6310478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3" name="Group 1461"/>
          <p:cNvGrpSpPr/>
          <p:nvPr/>
        </p:nvGrpSpPr>
        <p:grpSpPr>
          <a:xfrm>
            <a:off x="7964424" y="493776"/>
            <a:ext cx="558053" cy="424872"/>
            <a:chOff x="1475175" y="3681289"/>
            <a:chExt cx="558053" cy="424872"/>
          </a:xfrm>
        </p:grpSpPr>
        <p:sp>
          <p:nvSpPr>
            <p:cNvPr id="1463" name="AutoShape 3"/>
            <p:cNvSpPr>
              <a:spLocks noChangeAspect="1" noChangeArrowheads="1" noTextEdit="1"/>
            </p:cNvSpPr>
            <p:nvPr/>
          </p:nvSpPr>
          <p:spPr bwMode="auto">
            <a:xfrm rot="1778703">
              <a:off x="1480492" y="3685952"/>
              <a:ext cx="552736" cy="4085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4" name="Freeform 1463"/>
            <p:cNvSpPr>
              <a:spLocks noEditPoints="1"/>
            </p:cNvSpPr>
            <p:nvPr/>
          </p:nvSpPr>
          <p:spPr bwMode="auto">
            <a:xfrm rot="1778703">
              <a:off x="1475175" y="3681289"/>
              <a:ext cx="557829" cy="424872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4" name="Group 296"/>
            <p:cNvGrpSpPr/>
            <p:nvPr/>
          </p:nvGrpSpPr>
          <p:grpSpPr>
            <a:xfrm rot="1778703">
              <a:off x="1674440" y="3779824"/>
              <a:ext cx="138589" cy="140726"/>
              <a:chOff x="5902325" y="2266950"/>
              <a:chExt cx="820738" cy="833438"/>
            </a:xfrm>
            <a:noFill/>
          </p:grpSpPr>
          <p:sp>
            <p:nvSpPr>
              <p:cNvPr id="1468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69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470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  <a:alpha val="60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5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472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3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4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5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6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7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8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79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0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1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2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3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4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5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6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7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8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89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0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1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2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3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4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5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6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7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8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499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0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1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02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  <a:alpha val="60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sp>
          <p:nvSpPr>
            <p:cNvPr id="1466" name="Freeform 283"/>
            <p:cNvSpPr>
              <a:spLocks/>
            </p:cNvSpPr>
            <p:nvPr/>
          </p:nvSpPr>
          <p:spPr bwMode="auto">
            <a:xfrm rot="1778703">
              <a:off x="1753889" y="3739386"/>
              <a:ext cx="42621" cy="115265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467" name="Freeform 284"/>
            <p:cNvSpPr>
              <a:spLocks/>
            </p:cNvSpPr>
            <p:nvPr/>
          </p:nvSpPr>
          <p:spPr bwMode="auto">
            <a:xfrm rot="1778703">
              <a:off x="1805027" y="3764315"/>
              <a:ext cx="40745" cy="116069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  <p:grpSp>
        <p:nvGrpSpPr>
          <p:cNvPr id="26" name="Group 1502"/>
          <p:cNvGrpSpPr>
            <a:grpSpLocks noChangeAspect="1"/>
          </p:cNvGrpSpPr>
          <p:nvPr/>
        </p:nvGrpSpPr>
        <p:grpSpPr>
          <a:xfrm rot="21069806">
            <a:off x="484632" y="5028345"/>
            <a:ext cx="1042416" cy="795528"/>
            <a:chOff x="1238130" y="6052653"/>
            <a:chExt cx="698371" cy="531091"/>
          </a:xfrm>
        </p:grpSpPr>
        <p:sp>
          <p:nvSpPr>
            <p:cNvPr id="1504" name="AutoShape 3"/>
            <p:cNvSpPr>
              <a:spLocks noChangeAspect="1" noChangeArrowheads="1" noTextEdit="1"/>
            </p:cNvSpPr>
            <p:nvPr/>
          </p:nvSpPr>
          <p:spPr bwMode="auto">
            <a:xfrm rot="2467258">
              <a:off x="1245581" y="6059259"/>
              <a:ext cx="690920" cy="51065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05" name="Freeform 1504"/>
            <p:cNvSpPr>
              <a:spLocks noEditPoints="1"/>
            </p:cNvSpPr>
            <p:nvPr/>
          </p:nvSpPr>
          <p:spPr bwMode="auto">
            <a:xfrm rot="2467258">
              <a:off x="1238130" y="6052653"/>
              <a:ext cx="697287" cy="531091"/>
            </a:xfrm>
            <a:custGeom>
              <a:avLst/>
              <a:gdLst/>
              <a:ahLst/>
              <a:cxnLst>
                <a:cxn ang="0">
                  <a:pos x="659" y="161"/>
                </a:cxn>
                <a:cxn ang="0">
                  <a:pos x="478" y="256"/>
                </a:cxn>
                <a:cxn ang="0">
                  <a:pos x="444" y="309"/>
                </a:cxn>
                <a:cxn ang="0">
                  <a:pos x="410" y="329"/>
                </a:cxn>
                <a:cxn ang="0">
                  <a:pos x="349" y="316"/>
                </a:cxn>
                <a:cxn ang="0">
                  <a:pos x="332" y="272"/>
                </a:cxn>
                <a:cxn ang="0">
                  <a:pos x="369" y="241"/>
                </a:cxn>
                <a:cxn ang="0">
                  <a:pos x="264" y="116"/>
                </a:cxn>
                <a:cxn ang="0">
                  <a:pos x="176" y="60"/>
                </a:cxn>
                <a:cxn ang="0">
                  <a:pos x="129" y="77"/>
                </a:cxn>
                <a:cxn ang="0">
                  <a:pos x="131" y="30"/>
                </a:cxn>
                <a:cxn ang="0">
                  <a:pos x="94" y="198"/>
                </a:cxn>
                <a:cxn ang="0">
                  <a:pos x="123" y="181"/>
                </a:cxn>
                <a:cxn ang="0">
                  <a:pos x="132" y="155"/>
                </a:cxn>
                <a:cxn ang="0">
                  <a:pos x="182" y="165"/>
                </a:cxn>
                <a:cxn ang="0">
                  <a:pos x="227" y="216"/>
                </a:cxn>
                <a:cxn ang="0">
                  <a:pos x="199" y="285"/>
                </a:cxn>
                <a:cxn ang="0">
                  <a:pos x="149" y="253"/>
                </a:cxn>
                <a:cxn ang="0">
                  <a:pos x="97" y="266"/>
                </a:cxn>
                <a:cxn ang="0">
                  <a:pos x="45" y="231"/>
                </a:cxn>
                <a:cxn ang="0">
                  <a:pos x="127" y="413"/>
                </a:cxn>
                <a:cxn ang="0">
                  <a:pos x="164" y="454"/>
                </a:cxn>
                <a:cxn ang="0">
                  <a:pos x="143" y="507"/>
                </a:cxn>
                <a:cxn ang="0">
                  <a:pos x="87" y="519"/>
                </a:cxn>
                <a:cxn ang="0">
                  <a:pos x="127" y="618"/>
                </a:cxn>
                <a:cxn ang="0">
                  <a:pos x="221" y="623"/>
                </a:cxn>
                <a:cxn ang="0">
                  <a:pos x="234" y="569"/>
                </a:cxn>
                <a:cxn ang="0">
                  <a:pos x="292" y="585"/>
                </a:cxn>
                <a:cxn ang="0">
                  <a:pos x="311" y="596"/>
                </a:cxn>
                <a:cxn ang="0">
                  <a:pos x="435" y="465"/>
                </a:cxn>
                <a:cxn ang="0">
                  <a:pos x="475" y="480"/>
                </a:cxn>
                <a:cxn ang="0">
                  <a:pos x="826" y="526"/>
                </a:cxn>
                <a:cxn ang="0">
                  <a:pos x="818" y="452"/>
                </a:cxn>
                <a:cxn ang="0">
                  <a:pos x="738" y="348"/>
                </a:cxn>
                <a:cxn ang="0">
                  <a:pos x="687" y="361"/>
                </a:cxn>
                <a:cxn ang="0">
                  <a:pos x="634" y="326"/>
                </a:cxn>
                <a:cxn ang="0">
                  <a:pos x="695" y="283"/>
                </a:cxn>
                <a:cxn ang="0">
                  <a:pos x="704" y="263"/>
                </a:cxn>
                <a:cxn ang="0">
                  <a:pos x="748" y="287"/>
                </a:cxn>
                <a:cxn ang="0">
                  <a:pos x="794" y="264"/>
                </a:cxn>
                <a:cxn ang="0">
                  <a:pos x="855" y="184"/>
                </a:cxn>
                <a:cxn ang="0">
                  <a:pos x="851" y="139"/>
                </a:cxn>
                <a:cxn ang="0">
                  <a:pos x="855" y="79"/>
                </a:cxn>
                <a:cxn ang="0">
                  <a:pos x="250" y="391"/>
                </a:cxn>
                <a:cxn ang="0">
                  <a:pos x="235" y="346"/>
                </a:cxn>
                <a:cxn ang="0">
                  <a:pos x="285" y="347"/>
                </a:cxn>
                <a:cxn ang="0">
                  <a:pos x="262" y="391"/>
                </a:cxn>
                <a:cxn ang="0">
                  <a:pos x="711" y="499"/>
                </a:cxn>
                <a:cxn ang="0">
                  <a:pos x="730" y="539"/>
                </a:cxn>
                <a:cxn ang="0">
                  <a:pos x="726" y="587"/>
                </a:cxn>
                <a:cxn ang="0">
                  <a:pos x="693" y="612"/>
                </a:cxn>
                <a:cxn ang="0">
                  <a:pos x="644" y="582"/>
                </a:cxn>
                <a:cxn ang="0">
                  <a:pos x="637" y="540"/>
                </a:cxn>
                <a:cxn ang="0">
                  <a:pos x="665" y="497"/>
                </a:cxn>
                <a:cxn ang="0">
                  <a:pos x="270" y="495"/>
                </a:cxn>
                <a:cxn ang="0">
                  <a:pos x="313" y="499"/>
                </a:cxn>
                <a:cxn ang="0">
                  <a:pos x="563" y="449"/>
                </a:cxn>
                <a:cxn ang="0">
                  <a:pos x="514" y="379"/>
                </a:cxn>
                <a:cxn ang="0">
                  <a:pos x="744" y="121"/>
                </a:cxn>
                <a:cxn ang="0">
                  <a:pos x="760" y="165"/>
                </a:cxn>
                <a:cxn ang="0">
                  <a:pos x="710" y="164"/>
                </a:cxn>
                <a:cxn ang="0">
                  <a:pos x="733" y="121"/>
                </a:cxn>
              </a:cxnLst>
              <a:rect l="0" t="0" r="r" b="b"/>
              <a:pathLst>
                <a:path w="878" h="668">
                  <a:moveTo>
                    <a:pt x="679" y="94"/>
                  </a:moveTo>
                  <a:cubicBezTo>
                    <a:pt x="678" y="96"/>
                    <a:pt x="673" y="95"/>
                    <a:pt x="665" y="92"/>
                  </a:cubicBezTo>
                  <a:cubicBezTo>
                    <a:pt x="667" y="94"/>
                    <a:pt x="671" y="99"/>
                    <a:pt x="672" y="104"/>
                  </a:cubicBezTo>
                  <a:cubicBezTo>
                    <a:pt x="675" y="111"/>
                    <a:pt x="672" y="118"/>
                    <a:pt x="672" y="118"/>
                  </a:cubicBezTo>
                  <a:cubicBezTo>
                    <a:pt x="679" y="125"/>
                    <a:pt x="679" y="125"/>
                    <a:pt x="679" y="125"/>
                  </a:cubicBezTo>
                  <a:cubicBezTo>
                    <a:pt x="679" y="125"/>
                    <a:pt x="688" y="135"/>
                    <a:pt x="683" y="145"/>
                  </a:cubicBezTo>
                  <a:cubicBezTo>
                    <a:pt x="682" y="148"/>
                    <a:pt x="677" y="155"/>
                    <a:pt x="678" y="162"/>
                  </a:cubicBezTo>
                  <a:cubicBezTo>
                    <a:pt x="680" y="169"/>
                    <a:pt x="676" y="177"/>
                    <a:pt x="676" y="177"/>
                  </a:cubicBezTo>
                  <a:cubicBezTo>
                    <a:pt x="676" y="177"/>
                    <a:pt x="676" y="174"/>
                    <a:pt x="672" y="169"/>
                  </a:cubicBezTo>
                  <a:cubicBezTo>
                    <a:pt x="668" y="164"/>
                    <a:pt x="662" y="166"/>
                    <a:pt x="659" y="161"/>
                  </a:cubicBezTo>
                  <a:cubicBezTo>
                    <a:pt x="656" y="157"/>
                    <a:pt x="649" y="156"/>
                    <a:pt x="645" y="151"/>
                  </a:cubicBezTo>
                  <a:cubicBezTo>
                    <a:pt x="641" y="146"/>
                    <a:pt x="638" y="141"/>
                    <a:pt x="635" y="135"/>
                  </a:cubicBezTo>
                  <a:cubicBezTo>
                    <a:pt x="631" y="130"/>
                    <a:pt x="631" y="129"/>
                    <a:pt x="628" y="132"/>
                  </a:cubicBezTo>
                  <a:cubicBezTo>
                    <a:pt x="626" y="133"/>
                    <a:pt x="623" y="133"/>
                    <a:pt x="621" y="132"/>
                  </a:cubicBezTo>
                  <a:cubicBezTo>
                    <a:pt x="620" y="134"/>
                    <a:pt x="620" y="135"/>
                    <a:pt x="618" y="136"/>
                  </a:cubicBezTo>
                  <a:cubicBezTo>
                    <a:pt x="617" y="136"/>
                    <a:pt x="615" y="132"/>
                    <a:pt x="615" y="127"/>
                  </a:cubicBezTo>
                  <a:cubicBezTo>
                    <a:pt x="614" y="127"/>
                    <a:pt x="614" y="126"/>
                    <a:pt x="614" y="126"/>
                  </a:cubicBezTo>
                  <a:cubicBezTo>
                    <a:pt x="575" y="153"/>
                    <a:pt x="541" y="177"/>
                    <a:pt x="528" y="188"/>
                  </a:cubicBezTo>
                  <a:cubicBezTo>
                    <a:pt x="507" y="204"/>
                    <a:pt x="491" y="229"/>
                    <a:pt x="480" y="252"/>
                  </a:cubicBezTo>
                  <a:cubicBezTo>
                    <a:pt x="481" y="253"/>
                    <a:pt x="480" y="254"/>
                    <a:pt x="478" y="256"/>
                  </a:cubicBezTo>
                  <a:cubicBezTo>
                    <a:pt x="474" y="263"/>
                    <a:pt x="472" y="269"/>
                    <a:pt x="469" y="276"/>
                  </a:cubicBezTo>
                  <a:cubicBezTo>
                    <a:pt x="487" y="279"/>
                    <a:pt x="491" y="284"/>
                    <a:pt x="466" y="284"/>
                  </a:cubicBezTo>
                  <a:cubicBezTo>
                    <a:pt x="466" y="285"/>
                    <a:pt x="465" y="285"/>
                    <a:pt x="465" y="286"/>
                  </a:cubicBezTo>
                  <a:cubicBezTo>
                    <a:pt x="493" y="290"/>
                    <a:pt x="485" y="293"/>
                    <a:pt x="463" y="291"/>
                  </a:cubicBezTo>
                  <a:cubicBezTo>
                    <a:pt x="463" y="292"/>
                    <a:pt x="463" y="292"/>
                    <a:pt x="463" y="293"/>
                  </a:cubicBezTo>
                  <a:cubicBezTo>
                    <a:pt x="463" y="292"/>
                    <a:pt x="463" y="292"/>
                    <a:pt x="463" y="291"/>
                  </a:cubicBezTo>
                  <a:cubicBezTo>
                    <a:pt x="460" y="291"/>
                    <a:pt x="457" y="291"/>
                    <a:pt x="454" y="291"/>
                  </a:cubicBezTo>
                  <a:cubicBezTo>
                    <a:pt x="452" y="292"/>
                    <a:pt x="449" y="292"/>
                    <a:pt x="445" y="292"/>
                  </a:cubicBezTo>
                  <a:cubicBezTo>
                    <a:pt x="484" y="306"/>
                    <a:pt x="500" y="321"/>
                    <a:pt x="433" y="294"/>
                  </a:cubicBezTo>
                  <a:cubicBezTo>
                    <a:pt x="497" y="320"/>
                    <a:pt x="478" y="324"/>
                    <a:pt x="444" y="309"/>
                  </a:cubicBezTo>
                  <a:cubicBezTo>
                    <a:pt x="446" y="313"/>
                    <a:pt x="446" y="315"/>
                    <a:pt x="444" y="316"/>
                  </a:cubicBezTo>
                  <a:cubicBezTo>
                    <a:pt x="469" y="338"/>
                    <a:pt x="474" y="351"/>
                    <a:pt x="429" y="312"/>
                  </a:cubicBezTo>
                  <a:cubicBezTo>
                    <a:pt x="429" y="312"/>
                    <a:pt x="429" y="311"/>
                    <a:pt x="429" y="311"/>
                  </a:cubicBezTo>
                  <a:cubicBezTo>
                    <a:pt x="473" y="352"/>
                    <a:pt x="460" y="348"/>
                    <a:pt x="435" y="326"/>
                  </a:cubicBezTo>
                  <a:cubicBezTo>
                    <a:pt x="435" y="328"/>
                    <a:pt x="433" y="328"/>
                    <a:pt x="430" y="327"/>
                  </a:cubicBezTo>
                  <a:cubicBezTo>
                    <a:pt x="450" y="357"/>
                    <a:pt x="451" y="374"/>
                    <a:pt x="415" y="315"/>
                  </a:cubicBezTo>
                  <a:cubicBezTo>
                    <a:pt x="452" y="375"/>
                    <a:pt x="437" y="365"/>
                    <a:pt x="417" y="332"/>
                  </a:cubicBezTo>
                  <a:cubicBezTo>
                    <a:pt x="419" y="336"/>
                    <a:pt x="418" y="339"/>
                    <a:pt x="417" y="339"/>
                  </a:cubicBezTo>
                  <a:cubicBezTo>
                    <a:pt x="428" y="368"/>
                    <a:pt x="429" y="380"/>
                    <a:pt x="411" y="331"/>
                  </a:cubicBezTo>
                  <a:cubicBezTo>
                    <a:pt x="410" y="330"/>
                    <a:pt x="410" y="330"/>
                    <a:pt x="410" y="329"/>
                  </a:cubicBezTo>
                  <a:cubicBezTo>
                    <a:pt x="427" y="381"/>
                    <a:pt x="414" y="372"/>
                    <a:pt x="404" y="342"/>
                  </a:cubicBezTo>
                  <a:cubicBezTo>
                    <a:pt x="402" y="343"/>
                    <a:pt x="399" y="340"/>
                    <a:pt x="396" y="336"/>
                  </a:cubicBezTo>
                  <a:cubicBezTo>
                    <a:pt x="394" y="375"/>
                    <a:pt x="381" y="393"/>
                    <a:pt x="388" y="322"/>
                  </a:cubicBezTo>
                  <a:cubicBezTo>
                    <a:pt x="381" y="391"/>
                    <a:pt x="375" y="375"/>
                    <a:pt x="379" y="338"/>
                  </a:cubicBezTo>
                  <a:cubicBezTo>
                    <a:pt x="377" y="342"/>
                    <a:pt x="375" y="343"/>
                    <a:pt x="374" y="342"/>
                  </a:cubicBezTo>
                  <a:cubicBezTo>
                    <a:pt x="361" y="373"/>
                    <a:pt x="351" y="380"/>
                    <a:pt x="375" y="319"/>
                  </a:cubicBezTo>
                  <a:cubicBezTo>
                    <a:pt x="351" y="381"/>
                    <a:pt x="346" y="366"/>
                    <a:pt x="359" y="334"/>
                  </a:cubicBezTo>
                  <a:cubicBezTo>
                    <a:pt x="358" y="332"/>
                    <a:pt x="358" y="329"/>
                    <a:pt x="359" y="325"/>
                  </a:cubicBezTo>
                  <a:cubicBezTo>
                    <a:pt x="333" y="355"/>
                    <a:pt x="314" y="364"/>
                    <a:pt x="362" y="311"/>
                  </a:cubicBezTo>
                  <a:cubicBezTo>
                    <a:pt x="314" y="364"/>
                    <a:pt x="321" y="345"/>
                    <a:pt x="349" y="316"/>
                  </a:cubicBezTo>
                  <a:cubicBezTo>
                    <a:pt x="345" y="318"/>
                    <a:pt x="341" y="319"/>
                    <a:pt x="339" y="319"/>
                  </a:cubicBezTo>
                  <a:cubicBezTo>
                    <a:pt x="313" y="335"/>
                    <a:pt x="300" y="336"/>
                    <a:pt x="346" y="306"/>
                  </a:cubicBezTo>
                  <a:cubicBezTo>
                    <a:pt x="347" y="306"/>
                    <a:pt x="347" y="306"/>
                    <a:pt x="347" y="306"/>
                  </a:cubicBezTo>
                  <a:cubicBezTo>
                    <a:pt x="299" y="335"/>
                    <a:pt x="305" y="324"/>
                    <a:pt x="332" y="307"/>
                  </a:cubicBezTo>
                  <a:cubicBezTo>
                    <a:pt x="333" y="306"/>
                    <a:pt x="336" y="303"/>
                    <a:pt x="341" y="300"/>
                  </a:cubicBezTo>
                  <a:cubicBezTo>
                    <a:pt x="302" y="314"/>
                    <a:pt x="282" y="318"/>
                    <a:pt x="350" y="293"/>
                  </a:cubicBezTo>
                  <a:cubicBezTo>
                    <a:pt x="285" y="316"/>
                    <a:pt x="296" y="300"/>
                    <a:pt x="332" y="289"/>
                  </a:cubicBezTo>
                  <a:cubicBezTo>
                    <a:pt x="327" y="287"/>
                    <a:pt x="325" y="284"/>
                    <a:pt x="326" y="282"/>
                  </a:cubicBezTo>
                  <a:cubicBezTo>
                    <a:pt x="296" y="279"/>
                    <a:pt x="284" y="269"/>
                    <a:pt x="333" y="273"/>
                  </a:cubicBezTo>
                  <a:cubicBezTo>
                    <a:pt x="333" y="272"/>
                    <a:pt x="332" y="272"/>
                    <a:pt x="332" y="272"/>
                  </a:cubicBezTo>
                  <a:cubicBezTo>
                    <a:pt x="283" y="267"/>
                    <a:pt x="297" y="262"/>
                    <a:pt x="329" y="265"/>
                  </a:cubicBezTo>
                  <a:cubicBezTo>
                    <a:pt x="331" y="264"/>
                    <a:pt x="335" y="264"/>
                    <a:pt x="340" y="264"/>
                  </a:cubicBezTo>
                  <a:cubicBezTo>
                    <a:pt x="300" y="250"/>
                    <a:pt x="282" y="234"/>
                    <a:pt x="351" y="262"/>
                  </a:cubicBezTo>
                  <a:cubicBezTo>
                    <a:pt x="285" y="235"/>
                    <a:pt x="304" y="235"/>
                    <a:pt x="340" y="250"/>
                  </a:cubicBezTo>
                  <a:cubicBezTo>
                    <a:pt x="337" y="247"/>
                    <a:pt x="336" y="244"/>
                    <a:pt x="337" y="242"/>
                  </a:cubicBezTo>
                  <a:cubicBezTo>
                    <a:pt x="312" y="220"/>
                    <a:pt x="310" y="205"/>
                    <a:pt x="356" y="246"/>
                  </a:cubicBezTo>
                  <a:cubicBezTo>
                    <a:pt x="356" y="246"/>
                    <a:pt x="356" y="246"/>
                    <a:pt x="356" y="246"/>
                  </a:cubicBezTo>
                  <a:cubicBezTo>
                    <a:pt x="311" y="205"/>
                    <a:pt x="323" y="207"/>
                    <a:pt x="347" y="229"/>
                  </a:cubicBezTo>
                  <a:cubicBezTo>
                    <a:pt x="349" y="228"/>
                    <a:pt x="351" y="229"/>
                    <a:pt x="355" y="232"/>
                  </a:cubicBezTo>
                  <a:cubicBezTo>
                    <a:pt x="334" y="199"/>
                    <a:pt x="331" y="180"/>
                    <a:pt x="369" y="241"/>
                  </a:cubicBezTo>
                  <a:cubicBezTo>
                    <a:pt x="333" y="184"/>
                    <a:pt x="346" y="190"/>
                    <a:pt x="364" y="220"/>
                  </a:cubicBezTo>
                  <a:cubicBezTo>
                    <a:pt x="364" y="216"/>
                    <a:pt x="365" y="217"/>
                    <a:pt x="368" y="222"/>
                  </a:cubicBezTo>
                  <a:cubicBezTo>
                    <a:pt x="356" y="188"/>
                    <a:pt x="354" y="172"/>
                    <a:pt x="375" y="231"/>
                  </a:cubicBezTo>
                  <a:cubicBezTo>
                    <a:pt x="375" y="231"/>
                    <a:pt x="375" y="231"/>
                    <a:pt x="375" y="231"/>
                  </a:cubicBezTo>
                  <a:cubicBezTo>
                    <a:pt x="367" y="209"/>
                    <a:pt x="365" y="197"/>
                    <a:pt x="365" y="192"/>
                  </a:cubicBezTo>
                  <a:cubicBezTo>
                    <a:pt x="361" y="188"/>
                    <a:pt x="356" y="183"/>
                    <a:pt x="352" y="180"/>
                  </a:cubicBezTo>
                  <a:cubicBezTo>
                    <a:pt x="340" y="170"/>
                    <a:pt x="312" y="149"/>
                    <a:pt x="278" y="125"/>
                  </a:cubicBezTo>
                  <a:cubicBezTo>
                    <a:pt x="278" y="125"/>
                    <a:pt x="278" y="125"/>
                    <a:pt x="277" y="125"/>
                  </a:cubicBezTo>
                  <a:cubicBezTo>
                    <a:pt x="277" y="125"/>
                    <a:pt x="277" y="125"/>
                    <a:pt x="276" y="124"/>
                  </a:cubicBezTo>
                  <a:cubicBezTo>
                    <a:pt x="272" y="121"/>
                    <a:pt x="268" y="119"/>
                    <a:pt x="264" y="116"/>
                  </a:cubicBezTo>
                  <a:cubicBezTo>
                    <a:pt x="262" y="119"/>
                    <a:pt x="261" y="120"/>
                    <a:pt x="259" y="119"/>
                  </a:cubicBezTo>
                  <a:cubicBezTo>
                    <a:pt x="258" y="119"/>
                    <a:pt x="258" y="116"/>
                    <a:pt x="260" y="112"/>
                  </a:cubicBezTo>
                  <a:cubicBezTo>
                    <a:pt x="256" y="110"/>
                    <a:pt x="253" y="108"/>
                    <a:pt x="250" y="106"/>
                  </a:cubicBezTo>
                  <a:cubicBezTo>
                    <a:pt x="247" y="109"/>
                    <a:pt x="245" y="110"/>
                    <a:pt x="243" y="109"/>
                  </a:cubicBezTo>
                  <a:cubicBezTo>
                    <a:pt x="242" y="108"/>
                    <a:pt x="243" y="106"/>
                    <a:pt x="245" y="103"/>
                  </a:cubicBezTo>
                  <a:cubicBezTo>
                    <a:pt x="242" y="100"/>
                    <a:pt x="238" y="98"/>
                    <a:pt x="235" y="95"/>
                  </a:cubicBezTo>
                  <a:cubicBezTo>
                    <a:pt x="233" y="96"/>
                    <a:pt x="231" y="96"/>
                    <a:pt x="231" y="95"/>
                  </a:cubicBezTo>
                  <a:cubicBezTo>
                    <a:pt x="230" y="95"/>
                    <a:pt x="230" y="94"/>
                    <a:pt x="231" y="93"/>
                  </a:cubicBezTo>
                  <a:cubicBezTo>
                    <a:pt x="213" y="81"/>
                    <a:pt x="196" y="69"/>
                    <a:pt x="179" y="58"/>
                  </a:cubicBezTo>
                  <a:cubicBezTo>
                    <a:pt x="178" y="59"/>
                    <a:pt x="177" y="59"/>
                    <a:pt x="176" y="60"/>
                  </a:cubicBezTo>
                  <a:cubicBezTo>
                    <a:pt x="176" y="62"/>
                    <a:pt x="183" y="67"/>
                    <a:pt x="182" y="69"/>
                  </a:cubicBezTo>
                  <a:cubicBezTo>
                    <a:pt x="181" y="71"/>
                    <a:pt x="172" y="68"/>
                    <a:pt x="171" y="70"/>
                  </a:cubicBezTo>
                  <a:cubicBezTo>
                    <a:pt x="170" y="72"/>
                    <a:pt x="174" y="79"/>
                    <a:pt x="172" y="80"/>
                  </a:cubicBezTo>
                  <a:cubicBezTo>
                    <a:pt x="171" y="82"/>
                    <a:pt x="164" y="76"/>
                    <a:pt x="162" y="77"/>
                  </a:cubicBezTo>
                  <a:cubicBezTo>
                    <a:pt x="160" y="78"/>
                    <a:pt x="162" y="87"/>
                    <a:pt x="160" y="88"/>
                  </a:cubicBezTo>
                  <a:cubicBezTo>
                    <a:pt x="158" y="88"/>
                    <a:pt x="153" y="81"/>
                    <a:pt x="151" y="81"/>
                  </a:cubicBezTo>
                  <a:cubicBezTo>
                    <a:pt x="149" y="82"/>
                    <a:pt x="147" y="90"/>
                    <a:pt x="145" y="90"/>
                  </a:cubicBezTo>
                  <a:cubicBezTo>
                    <a:pt x="143" y="90"/>
                    <a:pt x="142" y="82"/>
                    <a:pt x="140" y="81"/>
                  </a:cubicBezTo>
                  <a:cubicBezTo>
                    <a:pt x="137" y="81"/>
                    <a:pt x="133" y="88"/>
                    <a:pt x="131" y="87"/>
                  </a:cubicBezTo>
                  <a:cubicBezTo>
                    <a:pt x="129" y="87"/>
                    <a:pt x="131" y="78"/>
                    <a:pt x="129" y="77"/>
                  </a:cubicBezTo>
                  <a:cubicBezTo>
                    <a:pt x="127" y="76"/>
                    <a:pt x="120" y="81"/>
                    <a:pt x="119" y="79"/>
                  </a:cubicBezTo>
                  <a:cubicBezTo>
                    <a:pt x="117" y="78"/>
                    <a:pt x="122" y="71"/>
                    <a:pt x="121" y="69"/>
                  </a:cubicBezTo>
                  <a:cubicBezTo>
                    <a:pt x="120" y="67"/>
                    <a:pt x="111" y="69"/>
                    <a:pt x="111" y="67"/>
                  </a:cubicBezTo>
                  <a:cubicBezTo>
                    <a:pt x="110" y="65"/>
                    <a:pt x="118" y="61"/>
                    <a:pt x="117" y="58"/>
                  </a:cubicBezTo>
                  <a:cubicBezTo>
                    <a:pt x="117" y="56"/>
                    <a:pt x="109" y="54"/>
                    <a:pt x="109" y="52"/>
                  </a:cubicBezTo>
                  <a:cubicBezTo>
                    <a:pt x="109" y="50"/>
                    <a:pt x="118" y="49"/>
                    <a:pt x="118" y="47"/>
                  </a:cubicBezTo>
                  <a:cubicBezTo>
                    <a:pt x="119" y="45"/>
                    <a:pt x="112" y="40"/>
                    <a:pt x="113" y="38"/>
                  </a:cubicBezTo>
                  <a:cubicBezTo>
                    <a:pt x="114" y="36"/>
                    <a:pt x="122" y="39"/>
                    <a:pt x="124" y="37"/>
                  </a:cubicBezTo>
                  <a:cubicBezTo>
                    <a:pt x="125" y="35"/>
                    <a:pt x="121" y="28"/>
                    <a:pt x="123" y="27"/>
                  </a:cubicBezTo>
                  <a:cubicBezTo>
                    <a:pt x="124" y="25"/>
                    <a:pt x="129" y="29"/>
                    <a:pt x="131" y="30"/>
                  </a:cubicBezTo>
                  <a:cubicBezTo>
                    <a:pt x="118" y="22"/>
                    <a:pt x="107" y="17"/>
                    <a:pt x="99" y="15"/>
                  </a:cubicBezTo>
                  <a:cubicBezTo>
                    <a:pt x="53" y="0"/>
                    <a:pt x="3" y="5"/>
                    <a:pt x="5" y="62"/>
                  </a:cubicBezTo>
                  <a:cubicBezTo>
                    <a:pt x="6" y="120"/>
                    <a:pt x="0" y="120"/>
                    <a:pt x="9" y="139"/>
                  </a:cubicBezTo>
                  <a:cubicBezTo>
                    <a:pt x="18" y="158"/>
                    <a:pt x="24" y="172"/>
                    <a:pt x="24" y="172"/>
                  </a:cubicBezTo>
                  <a:cubicBezTo>
                    <a:pt x="24" y="172"/>
                    <a:pt x="29" y="200"/>
                    <a:pt x="37" y="222"/>
                  </a:cubicBezTo>
                  <a:cubicBezTo>
                    <a:pt x="39" y="222"/>
                    <a:pt x="40" y="222"/>
                    <a:pt x="41" y="221"/>
                  </a:cubicBezTo>
                  <a:cubicBezTo>
                    <a:pt x="47" y="220"/>
                    <a:pt x="48" y="215"/>
                    <a:pt x="53" y="214"/>
                  </a:cubicBezTo>
                  <a:cubicBezTo>
                    <a:pt x="58" y="213"/>
                    <a:pt x="63" y="206"/>
                    <a:pt x="69" y="205"/>
                  </a:cubicBezTo>
                  <a:cubicBezTo>
                    <a:pt x="75" y="203"/>
                    <a:pt x="81" y="204"/>
                    <a:pt x="88" y="203"/>
                  </a:cubicBezTo>
                  <a:cubicBezTo>
                    <a:pt x="94" y="202"/>
                    <a:pt x="94" y="202"/>
                    <a:pt x="94" y="198"/>
                  </a:cubicBezTo>
                  <a:cubicBezTo>
                    <a:pt x="94" y="198"/>
                    <a:pt x="94" y="198"/>
                    <a:pt x="94" y="198"/>
                  </a:cubicBezTo>
                  <a:cubicBezTo>
                    <a:pt x="91" y="196"/>
                    <a:pt x="90" y="194"/>
                    <a:pt x="91" y="193"/>
                  </a:cubicBezTo>
                  <a:cubicBezTo>
                    <a:pt x="91" y="192"/>
                    <a:pt x="93" y="192"/>
                    <a:pt x="96" y="192"/>
                  </a:cubicBezTo>
                  <a:cubicBezTo>
                    <a:pt x="98" y="190"/>
                    <a:pt x="101" y="188"/>
                    <a:pt x="105" y="188"/>
                  </a:cubicBezTo>
                  <a:cubicBezTo>
                    <a:pt x="106" y="188"/>
                    <a:pt x="108" y="188"/>
                    <a:pt x="109" y="188"/>
                  </a:cubicBezTo>
                  <a:cubicBezTo>
                    <a:pt x="103" y="183"/>
                    <a:pt x="99" y="179"/>
                    <a:pt x="101" y="177"/>
                  </a:cubicBezTo>
                  <a:cubicBezTo>
                    <a:pt x="104" y="174"/>
                    <a:pt x="114" y="182"/>
                    <a:pt x="125" y="192"/>
                  </a:cubicBezTo>
                  <a:cubicBezTo>
                    <a:pt x="127" y="192"/>
                    <a:pt x="130" y="193"/>
                    <a:pt x="132" y="194"/>
                  </a:cubicBezTo>
                  <a:cubicBezTo>
                    <a:pt x="131" y="192"/>
                    <a:pt x="130" y="191"/>
                    <a:pt x="128" y="189"/>
                  </a:cubicBezTo>
                  <a:cubicBezTo>
                    <a:pt x="126" y="186"/>
                    <a:pt x="124" y="184"/>
                    <a:pt x="123" y="181"/>
                  </a:cubicBezTo>
                  <a:cubicBezTo>
                    <a:pt x="122" y="180"/>
                    <a:pt x="121" y="179"/>
                    <a:pt x="121" y="178"/>
                  </a:cubicBezTo>
                  <a:cubicBezTo>
                    <a:pt x="120" y="177"/>
                    <a:pt x="119" y="175"/>
                    <a:pt x="118" y="174"/>
                  </a:cubicBezTo>
                  <a:cubicBezTo>
                    <a:pt x="117" y="173"/>
                    <a:pt x="117" y="171"/>
                    <a:pt x="116" y="170"/>
                  </a:cubicBezTo>
                  <a:cubicBezTo>
                    <a:pt x="116" y="169"/>
                    <a:pt x="115" y="169"/>
                    <a:pt x="115" y="168"/>
                  </a:cubicBezTo>
                  <a:cubicBezTo>
                    <a:pt x="115" y="168"/>
                    <a:pt x="115" y="167"/>
                    <a:pt x="115" y="167"/>
                  </a:cubicBezTo>
                  <a:cubicBezTo>
                    <a:pt x="114" y="165"/>
                    <a:pt x="115" y="164"/>
                    <a:pt x="115" y="164"/>
                  </a:cubicBezTo>
                  <a:cubicBezTo>
                    <a:pt x="116" y="163"/>
                    <a:pt x="117" y="164"/>
                    <a:pt x="119" y="164"/>
                  </a:cubicBezTo>
                  <a:cubicBezTo>
                    <a:pt x="124" y="168"/>
                    <a:pt x="132" y="182"/>
                    <a:pt x="140" y="193"/>
                  </a:cubicBezTo>
                  <a:cubicBezTo>
                    <a:pt x="140" y="192"/>
                    <a:pt x="140" y="191"/>
                    <a:pt x="142" y="192"/>
                  </a:cubicBezTo>
                  <a:cubicBezTo>
                    <a:pt x="136" y="176"/>
                    <a:pt x="128" y="157"/>
                    <a:pt x="132" y="155"/>
                  </a:cubicBezTo>
                  <a:cubicBezTo>
                    <a:pt x="137" y="153"/>
                    <a:pt x="144" y="178"/>
                    <a:pt x="151" y="195"/>
                  </a:cubicBezTo>
                  <a:cubicBezTo>
                    <a:pt x="150" y="177"/>
                    <a:pt x="146" y="152"/>
                    <a:pt x="151" y="152"/>
                  </a:cubicBezTo>
                  <a:cubicBezTo>
                    <a:pt x="156" y="151"/>
                    <a:pt x="157" y="177"/>
                    <a:pt x="158" y="195"/>
                  </a:cubicBezTo>
                  <a:cubicBezTo>
                    <a:pt x="159" y="194"/>
                    <a:pt x="159" y="193"/>
                    <a:pt x="159" y="191"/>
                  </a:cubicBezTo>
                  <a:cubicBezTo>
                    <a:pt x="162" y="175"/>
                    <a:pt x="166" y="154"/>
                    <a:pt x="170" y="153"/>
                  </a:cubicBezTo>
                  <a:cubicBezTo>
                    <a:pt x="170" y="152"/>
                    <a:pt x="170" y="152"/>
                    <a:pt x="171" y="153"/>
                  </a:cubicBezTo>
                  <a:cubicBezTo>
                    <a:pt x="175" y="153"/>
                    <a:pt x="169" y="178"/>
                    <a:pt x="166" y="196"/>
                  </a:cubicBezTo>
                  <a:cubicBezTo>
                    <a:pt x="170" y="189"/>
                    <a:pt x="174" y="180"/>
                    <a:pt x="177" y="173"/>
                  </a:cubicBezTo>
                  <a:cubicBezTo>
                    <a:pt x="178" y="172"/>
                    <a:pt x="179" y="170"/>
                    <a:pt x="179" y="169"/>
                  </a:cubicBezTo>
                  <a:cubicBezTo>
                    <a:pt x="180" y="168"/>
                    <a:pt x="181" y="166"/>
                    <a:pt x="182" y="165"/>
                  </a:cubicBezTo>
                  <a:cubicBezTo>
                    <a:pt x="182" y="164"/>
                    <a:pt x="183" y="163"/>
                    <a:pt x="184" y="162"/>
                  </a:cubicBezTo>
                  <a:cubicBezTo>
                    <a:pt x="186" y="159"/>
                    <a:pt x="187" y="158"/>
                    <a:pt x="189" y="158"/>
                  </a:cubicBezTo>
                  <a:cubicBezTo>
                    <a:pt x="193" y="161"/>
                    <a:pt x="181" y="183"/>
                    <a:pt x="173" y="199"/>
                  </a:cubicBezTo>
                  <a:cubicBezTo>
                    <a:pt x="185" y="186"/>
                    <a:pt x="201" y="165"/>
                    <a:pt x="205" y="169"/>
                  </a:cubicBezTo>
                  <a:cubicBezTo>
                    <a:pt x="209" y="172"/>
                    <a:pt x="189" y="192"/>
                    <a:pt x="177" y="206"/>
                  </a:cubicBezTo>
                  <a:cubicBezTo>
                    <a:pt x="193" y="196"/>
                    <a:pt x="214" y="178"/>
                    <a:pt x="217" y="183"/>
                  </a:cubicBezTo>
                  <a:cubicBezTo>
                    <a:pt x="220" y="187"/>
                    <a:pt x="198" y="200"/>
                    <a:pt x="184" y="211"/>
                  </a:cubicBezTo>
                  <a:cubicBezTo>
                    <a:pt x="201" y="205"/>
                    <a:pt x="224" y="195"/>
                    <a:pt x="226" y="200"/>
                  </a:cubicBezTo>
                  <a:cubicBezTo>
                    <a:pt x="228" y="204"/>
                    <a:pt x="203" y="212"/>
                    <a:pt x="186" y="218"/>
                  </a:cubicBezTo>
                  <a:cubicBezTo>
                    <a:pt x="201" y="217"/>
                    <a:pt x="220" y="215"/>
                    <a:pt x="227" y="216"/>
                  </a:cubicBezTo>
                  <a:cubicBezTo>
                    <a:pt x="229" y="217"/>
                    <a:pt x="230" y="217"/>
                    <a:pt x="230" y="218"/>
                  </a:cubicBezTo>
                  <a:cubicBezTo>
                    <a:pt x="231" y="223"/>
                    <a:pt x="205" y="224"/>
                    <a:pt x="187" y="226"/>
                  </a:cubicBezTo>
                  <a:cubicBezTo>
                    <a:pt x="205" y="230"/>
                    <a:pt x="230" y="232"/>
                    <a:pt x="229" y="237"/>
                  </a:cubicBezTo>
                  <a:cubicBezTo>
                    <a:pt x="228" y="242"/>
                    <a:pt x="204" y="237"/>
                    <a:pt x="186" y="234"/>
                  </a:cubicBezTo>
                  <a:cubicBezTo>
                    <a:pt x="202" y="242"/>
                    <a:pt x="226" y="251"/>
                    <a:pt x="224" y="256"/>
                  </a:cubicBezTo>
                  <a:cubicBezTo>
                    <a:pt x="222" y="261"/>
                    <a:pt x="197" y="247"/>
                    <a:pt x="181" y="239"/>
                  </a:cubicBezTo>
                  <a:cubicBezTo>
                    <a:pt x="195" y="251"/>
                    <a:pt x="217" y="268"/>
                    <a:pt x="214" y="272"/>
                  </a:cubicBezTo>
                  <a:cubicBezTo>
                    <a:pt x="213" y="273"/>
                    <a:pt x="212" y="273"/>
                    <a:pt x="211" y="272"/>
                  </a:cubicBezTo>
                  <a:cubicBezTo>
                    <a:pt x="205" y="271"/>
                    <a:pt x="188" y="255"/>
                    <a:pt x="176" y="245"/>
                  </a:cubicBezTo>
                  <a:cubicBezTo>
                    <a:pt x="186" y="260"/>
                    <a:pt x="204" y="282"/>
                    <a:pt x="199" y="285"/>
                  </a:cubicBezTo>
                  <a:cubicBezTo>
                    <a:pt x="199" y="286"/>
                    <a:pt x="197" y="285"/>
                    <a:pt x="196" y="284"/>
                  </a:cubicBezTo>
                  <a:cubicBezTo>
                    <a:pt x="190" y="280"/>
                    <a:pt x="179" y="261"/>
                    <a:pt x="170" y="249"/>
                  </a:cubicBezTo>
                  <a:cubicBezTo>
                    <a:pt x="176" y="266"/>
                    <a:pt x="187" y="292"/>
                    <a:pt x="182" y="294"/>
                  </a:cubicBezTo>
                  <a:cubicBezTo>
                    <a:pt x="177" y="296"/>
                    <a:pt x="170" y="271"/>
                    <a:pt x="164" y="254"/>
                  </a:cubicBezTo>
                  <a:cubicBezTo>
                    <a:pt x="165" y="272"/>
                    <a:pt x="168" y="297"/>
                    <a:pt x="163" y="297"/>
                  </a:cubicBezTo>
                  <a:cubicBezTo>
                    <a:pt x="158" y="297"/>
                    <a:pt x="158" y="272"/>
                    <a:pt x="156" y="254"/>
                  </a:cubicBezTo>
                  <a:cubicBezTo>
                    <a:pt x="153" y="270"/>
                    <a:pt x="150" y="292"/>
                    <a:pt x="146" y="296"/>
                  </a:cubicBezTo>
                  <a:cubicBezTo>
                    <a:pt x="145" y="296"/>
                    <a:pt x="145" y="296"/>
                    <a:pt x="144" y="296"/>
                  </a:cubicBezTo>
                  <a:cubicBezTo>
                    <a:pt x="143" y="296"/>
                    <a:pt x="143" y="295"/>
                    <a:pt x="143" y="294"/>
                  </a:cubicBezTo>
                  <a:cubicBezTo>
                    <a:pt x="141" y="288"/>
                    <a:pt x="146" y="268"/>
                    <a:pt x="149" y="253"/>
                  </a:cubicBezTo>
                  <a:cubicBezTo>
                    <a:pt x="144" y="263"/>
                    <a:pt x="138" y="276"/>
                    <a:pt x="133" y="284"/>
                  </a:cubicBezTo>
                  <a:cubicBezTo>
                    <a:pt x="130" y="288"/>
                    <a:pt x="128" y="291"/>
                    <a:pt x="126" y="290"/>
                  </a:cubicBezTo>
                  <a:cubicBezTo>
                    <a:pt x="126" y="290"/>
                    <a:pt x="126" y="290"/>
                    <a:pt x="126" y="290"/>
                  </a:cubicBezTo>
                  <a:cubicBezTo>
                    <a:pt x="123" y="286"/>
                    <a:pt x="134" y="265"/>
                    <a:pt x="142" y="250"/>
                  </a:cubicBezTo>
                  <a:cubicBezTo>
                    <a:pt x="142" y="250"/>
                    <a:pt x="142" y="250"/>
                    <a:pt x="142" y="249"/>
                  </a:cubicBezTo>
                  <a:cubicBezTo>
                    <a:pt x="129" y="263"/>
                    <a:pt x="114" y="283"/>
                    <a:pt x="110" y="280"/>
                  </a:cubicBezTo>
                  <a:cubicBezTo>
                    <a:pt x="106" y="277"/>
                    <a:pt x="126" y="257"/>
                    <a:pt x="137" y="243"/>
                  </a:cubicBezTo>
                  <a:cubicBezTo>
                    <a:pt x="137" y="243"/>
                    <a:pt x="137" y="243"/>
                    <a:pt x="137" y="243"/>
                  </a:cubicBezTo>
                  <a:cubicBezTo>
                    <a:pt x="136" y="243"/>
                    <a:pt x="135" y="244"/>
                    <a:pt x="134" y="245"/>
                  </a:cubicBezTo>
                  <a:cubicBezTo>
                    <a:pt x="119" y="255"/>
                    <a:pt x="100" y="270"/>
                    <a:pt x="97" y="266"/>
                  </a:cubicBezTo>
                  <a:cubicBezTo>
                    <a:pt x="95" y="263"/>
                    <a:pt x="105" y="256"/>
                    <a:pt x="115" y="249"/>
                  </a:cubicBezTo>
                  <a:cubicBezTo>
                    <a:pt x="113" y="249"/>
                    <a:pt x="106" y="251"/>
                    <a:pt x="100" y="250"/>
                  </a:cubicBezTo>
                  <a:cubicBezTo>
                    <a:pt x="99" y="250"/>
                    <a:pt x="98" y="250"/>
                    <a:pt x="97" y="250"/>
                  </a:cubicBezTo>
                  <a:cubicBezTo>
                    <a:pt x="92" y="251"/>
                    <a:pt x="89" y="251"/>
                    <a:pt x="89" y="249"/>
                  </a:cubicBezTo>
                  <a:cubicBezTo>
                    <a:pt x="88" y="249"/>
                    <a:pt x="89" y="248"/>
                    <a:pt x="89" y="247"/>
                  </a:cubicBezTo>
                  <a:cubicBezTo>
                    <a:pt x="90" y="247"/>
                    <a:pt x="90" y="247"/>
                    <a:pt x="90" y="246"/>
                  </a:cubicBezTo>
                  <a:cubicBezTo>
                    <a:pt x="88" y="245"/>
                    <a:pt x="87" y="244"/>
                    <a:pt x="87" y="244"/>
                  </a:cubicBezTo>
                  <a:cubicBezTo>
                    <a:pt x="78" y="247"/>
                    <a:pt x="78" y="247"/>
                    <a:pt x="78" y="247"/>
                  </a:cubicBezTo>
                  <a:cubicBezTo>
                    <a:pt x="78" y="247"/>
                    <a:pt x="64" y="251"/>
                    <a:pt x="57" y="242"/>
                  </a:cubicBezTo>
                  <a:cubicBezTo>
                    <a:pt x="55" y="240"/>
                    <a:pt x="51" y="232"/>
                    <a:pt x="45" y="231"/>
                  </a:cubicBezTo>
                  <a:cubicBezTo>
                    <a:pt x="43" y="230"/>
                    <a:pt x="42" y="230"/>
                    <a:pt x="40" y="229"/>
                  </a:cubicBezTo>
                  <a:cubicBezTo>
                    <a:pt x="43" y="234"/>
                    <a:pt x="45" y="239"/>
                    <a:pt x="48" y="242"/>
                  </a:cubicBezTo>
                  <a:cubicBezTo>
                    <a:pt x="59" y="272"/>
                    <a:pt x="52" y="313"/>
                    <a:pt x="137" y="355"/>
                  </a:cubicBezTo>
                  <a:cubicBezTo>
                    <a:pt x="130" y="361"/>
                    <a:pt x="122" y="367"/>
                    <a:pt x="113" y="375"/>
                  </a:cubicBezTo>
                  <a:cubicBezTo>
                    <a:pt x="114" y="380"/>
                    <a:pt x="113" y="387"/>
                    <a:pt x="112" y="396"/>
                  </a:cubicBezTo>
                  <a:cubicBezTo>
                    <a:pt x="115" y="394"/>
                    <a:pt x="116" y="395"/>
                    <a:pt x="116" y="398"/>
                  </a:cubicBezTo>
                  <a:cubicBezTo>
                    <a:pt x="128" y="367"/>
                    <a:pt x="139" y="356"/>
                    <a:pt x="121" y="405"/>
                  </a:cubicBezTo>
                  <a:cubicBezTo>
                    <a:pt x="121" y="404"/>
                    <a:pt x="121" y="404"/>
                    <a:pt x="122" y="404"/>
                  </a:cubicBezTo>
                  <a:cubicBezTo>
                    <a:pt x="141" y="357"/>
                    <a:pt x="142" y="373"/>
                    <a:pt x="129" y="403"/>
                  </a:cubicBezTo>
                  <a:cubicBezTo>
                    <a:pt x="129" y="406"/>
                    <a:pt x="128" y="409"/>
                    <a:pt x="127" y="413"/>
                  </a:cubicBezTo>
                  <a:cubicBezTo>
                    <a:pt x="151" y="378"/>
                    <a:pt x="172" y="365"/>
                    <a:pt x="127" y="424"/>
                  </a:cubicBezTo>
                  <a:cubicBezTo>
                    <a:pt x="168" y="371"/>
                    <a:pt x="168" y="387"/>
                    <a:pt x="147" y="414"/>
                  </a:cubicBezTo>
                  <a:cubicBezTo>
                    <a:pt x="149" y="415"/>
                    <a:pt x="148" y="419"/>
                    <a:pt x="142" y="425"/>
                  </a:cubicBezTo>
                  <a:cubicBezTo>
                    <a:pt x="173" y="404"/>
                    <a:pt x="194" y="398"/>
                    <a:pt x="154" y="425"/>
                  </a:cubicBezTo>
                  <a:cubicBezTo>
                    <a:pt x="154" y="425"/>
                    <a:pt x="154" y="425"/>
                    <a:pt x="155" y="425"/>
                  </a:cubicBezTo>
                  <a:cubicBezTo>
                    <a:pt x="197" y="400"/>
                    <a:pt x="181" y="418"/>
                    <a:pt x="148" y="436"/>
                  </a:cubicBezTo>
                  <a:cubicBezTo>
                    <a:pt x="146" y="438"/>
                    <a:pt x="144" y="439"/>
                    <a:pt x="142" y="440"/>
                  </a:cubicBezTo>
                  <a:cubicBezTo>
                    <a:pt x="186" y="423"/>
                    <a:pt x="215" y="417"/>
                    <a:pt x="141" y="444"/>
                  </a:cubicBezTo>
                  <a:cubicBezTo>
                    <a:pt x="207" y="420"/>
                    <a:pt x="194" y="437"/>
                    <a:pt x="158" y="449"/>
                  </a:cubicBezTo>
                  <a:cubicBezTo>
                    <a:pt x="162" y="450"/>
                    <a:pt x="164" y="452"/>
                    <a:pt x="164" y="454"/>
                  </a:cubicBezTo>
                  <a:cubicBezTo>
                    <a:pt x="197" y="457"/>
                    <a:pt x="209" y="468"/>
                    <a:pt x="152" y="463"/>
                  </a:cubicBezTo>
                  <a:cubicBezTo>
                    <a:pt x="152" y="464"/>
                    <a:pt x="153" y="464"/>
                    <a:pt x="153" y="464"/>
                  </a:cubicBezTo>
                  <a:cubicBezTo>
                    <a:pt x="209" y="470"/>
                    <a:pt x="195" y="475"/>
                    <a:pt x="162" y="471"/>
                  </a:cubicBezTo>
                  <a:cubicBezTo>
                    <a:pt x="160" y="472"/>
                    <a:pt x="157" y="473"/>
                    <a:pt x="153" y="473"/>
                  </a:cubicBezTo>
                  <a:cubicBezTo>
                    <a:pt x="192" y="486"/>
                    <a:pt x="208" y="502"/>
                    <a:pt x="140" y="475"/>
                  </a:cubicBezTo>
                  <a:cubicBezTo>
                    <a:pt x="205" y="500"/>
                    <a:pt x="186" y="505"/>
                    <a:pt x="152" y="490"/>
                  </a:cubicBezTo>
                  <a:cubicBezTo>
                    <a:pt x="153" y="493"/>
                    <a:pt x="154" y="496"/>
                    <a:pt x="152" y="497"/>
                  </a:cubicBezTo>
                  <a:cubicBezTo>
                    <a:pt x="177" y="519"/>
                    <a:pt x="182" y="532"/>
                    <a:pt x="137" y="492"/>
                  </a:cubicBezTo>
                  <a:cubicBezTo>
                    <a:pt x="137" y="492"/>
                    <a:pt x="137" y="492"/>
                    <a:pt x="137" y="492"/>
                  </a:cubicBezTo>
                  <a:cubicBezTo>
                    <a:pt x="181" y="532"/>
                    <a:pt x="168" y="529"/>
                    <a:pt x="143" y="507"/>
                  </a:cubicBezTo>
                  <a:cubicBezTo>
                    <a:pt x="143" y="509"/>
                    <a:pt x="141" y="509"/>
                    <a:pt x="138" y="507"/>
                  </a:cubicBezTo>
                  <a:cubicBezTo>
                    <a:pt x="158" y="538"/>
                    <a:pt x="159" y="554"/>
                    <a:pt x="123" y="496"/>
                  </a:cubicBezTo>
                  <a:cubicBezTo>
                    <a:pt x="160" y="556"/>
                    <a:pt x="145" y="545"/>
                    <a:pt x="125" y="512"/>
                  </a:cubicBezTo>
                  <a:cubicBezTo>
                    <a:pt x="126" y="517"/>
                    <a:pt x="126" y="520"/>
                    <a:pt x="125" y="520"/>
                  </a:cubicBezTo>
                  <a:cubicBezTo>
                    <a:pt x="136" y="549"/>
                    <a:pt x="137" y="561"/>
                    <a:pt x="119" y="511"/>
                  </a:cubicBezTo>
                  <a:cubicBezTo>
                    <a:pt x="118" y="511"/>
                    <a:pt x="118" y="510"/>
                    <a:pt x="118" y="510"/>
                  </a:cubicBezTo>
                  <a:cubicBezTo>
                    <a:pt x="135" y="561"/>
                    <a:pt x="122" y="553"/>
                    <a:pt x="112" y="523"/>
                  </a:cubicBezTo>
                  <a:cubicBezTo>
                    <a:pt x="109" y="523"/>
                    <a:pt x="107" y="521"/>
                    <a:pt x="104" y="517"/>
                  </a:cubicBezTo>
                  <a:cubicBezTo>
                    <a:pt x="102" y="556"/>
                    <a:pt x="89" y="573"/>
                    <a:pt x="95" y="502"/>
                  </a:cubicBezTo>
                  <a:cubicBezTo>
                    <a:pt x="89" y="571"/>
                    <a:pt x="83" y="555"/>
                    <a:pt x="87" y="519"/>
                  </a:cubicBezTo>
                  <a:cubicBezTo>
                    <a:pt x="85" y="522"/>
                    <a:pt x="83" y="524"/>
                    <a:pt x="81" y="522"/>
                  </a:cubicBezTo>
                  <a:cubicBezTo>
                    <a:pt x="69" y="553"/>
                    <a:pt x="59" y="561"/>
                    <a:pt x="83" y="499"/>
                  </a:cubicBezTo>
                  <a:cubicBezTo>
                    <a:pt x="59" y="561"/>
                    <a:pt x="54" y="546"/>
                    <a:pt x="67" y="515"/>
                  </a:cubicBezTo>
                  <a:cubicBezTo>
                    <a:pt x="66" y="513"/>
                    <a:pt x="66" y="509"/>
                    <a:pt x="67" y="505"/>
                  </a:cubicBezTo>
                  <a:cubicBezTo>
                    <a:pt x="62" y="511"/>
                    <a:pt x="57" y="516"/>
                    <a:pt x="53" y="520"/>
                  </a:cubicBezTo>
                  <a:cubicBezTo>
                    <a:pt x="63" y="543"/>
                    <a:pt x="59" y="544"/>
                    <a:pt x="63" y="555"/>
                  </a:cubicBezTo>
                  <a:cubicBezTo>
                    <a:pt x="66" y="568"/>
                    <a:pt x="87" y="586"/>
                    <a:pt x="98" y="591"/>
                  </a:cubicBezTo>
                  <a:cubicBezTo>
                    <a:pt x="109" y="597"/>
                    <a:pt x="109" y="597"/>
                    <a:pt x="109" y="597"/>
                  </a:cubicBezTo>
                  <a:cubicBezTo>
                    <a:pt x="109" y="597"/>
                    <a:pt x="114" y="606"/>
                    <a:pt x="124" y="615"/>
                  </a:cubicBezTo>
                  <a:cubicBezTo>
                    <a:pt x="125" y="615"/>
                    <a:pt x="126" y="617"/>
                    <a:pt x="127" y="618"/>
                  </a:cubicBezTo>
                  <a:cubicBezTo>
                    <a:pt x="129" y="619"/>
                    <a:pt x="130" y="620"/>
                    <a:pt x="132" y="621"/>
                  </a:cubicBezTo>
                  <a:cubicBezTo>
                    <a:pt x="134" y="620"/>
                    <a:pt x="135" y="612"/>
                    <a:pt x="137" y="612"/>
                  </a:cubicBezTo>
                  <a:cubicBezTo>
                    <a:pt x="139" y="612"/>
                    <a:pt x="141" y="621"/>
                    <a:pt x="143" y="621"/>
                  </a:cubicBezTo>
                  <a:cubicBezTo>
                    <a:pt x="145" y="622"/>
                    <a:pt x="150" y="614"/>
                    <a:pt x="152" y="615"/>
                  </a:cubicBezTo>
                  <a:cubicBezTo>
                    <a:pt x="154" y="616"/>
                    <a:pt x="152" y="624"/>
                    <a:pt x="154" y="626"/>
                  </a:cubicBezTo>
                  <a:cubicBezTo>
                    <a:pt x="155" y="627"/>
                    <a:pt x="162" y="622"/>
                    <a:pt x="164" y="623"/>
                  </a:cubicBezTo>
                  <a:cubicBezTo>
                    <a:pt x="165" y="625"/>
                    <a:pt x="161" y="630"/>
                    <a:pt x="161" y="633"/>
                  </a:cubicBezTo>
                  <a:cubicBezTo>
                    <a:pt x="177" y="637"/>
                    <a:pt x="198" y="640"/>
                    <a:pt x="222" y="639"/>
                  </a:cubicBezTo>
                  <a:cubicBezTo>
                    <a:pt x="220" y="635"/>
                    <a:pt x="245" y="627"/>
                    <a:pt x="262" y="620"/>
                  </a:cubicBezTo>
                  <a:cubicBezTo>
                    <a:pt x="247" y="621"/>
                    <a:pt x="228" y="624"/>
                    <a:pt x="221" y="623"/>
                  </a:cubicBezTo>
                  <a:cubicBezTo>
                    <a:pt x="219" y="622"/>
                    <a:pt x="218" y="622"/>
                    <a:pt x="218" y="621"/>
                  </a:cubicBezTo>
                  <a:cubicBezTo>
                    <a:pt x="218" y="619"/>
                    <a:pt x="222" y="617"/>
                    <a:pt x="229" y="616"/>
                  </a:cubicBezTo>
                  <a:cubicBezTo>
                    <a:pt x="230" y="616"/>
                    <a:pt x="232" y="616"/>
                    <a:pt x="233" y="615"/>
                  </a:cubicBezTo>
                  <a:cubicBezTo>
                    <a:pt x="234" y="615"/>
                    <a:pt x="235" y="615"/>
                    <a:pt x="236" y="615"/>
                  </a:cubicBezTo>
                  <a:cubicBezTo>
                    <a:pt x="244" y="614"/>
                    <a:pt x="253" y="614"/>
                    <a:pt x="261" y="613"/>
                  </a:cubicBezTo>
                  <a:cubicBezTo>
                    <a:pt x="243" y="609"/>
                    <a:pt x="218" y="607"/>
                    <a:pt x="219" y="602"/>
                  </a:cubicBezTo>
                  <a:cubicBezTo>
                    <a:pt x="220" y="597"/>
                    <a:pt x="244" y="602"/>
                    <a:pt x="262" y="605"/>
                  </a:cubicBezTo>
                  <a:cubicBezTo>
                    <a:pt x="246" y="597"/>
                    <a:pt x="222" y="588"/>
                    <a:pt x="224" y="583"/>
                  </a:cubicBezTo>
                  <a:cubicBezTo>
                    <a:pt x="226" y="578"/>
                    <a:pt x="251" y="592"/>
                    <a:pt x="267" y="599"/>
                  </a:cubicBezTo>
                  <a:cubicBezTo>
                    <a:pt x="255" y="589"/>
                    <a:pt x="237" y="575"/>
                    <a:pt x="234" y="569"/>
                  </a:cubicBezTo>
                  <a:cubicBezTo>
                    <a:pt x="234" y="568"/>
                    <a:pt x="234" y="567"/>
                    <a:pt x="234" y="567"/>
                  </a:cubicBezTo>
                  <a:cubicBezTo>
                    <a:pt x="235" y="567"/>
                    <a:pt x="235" y="567"/>
                    <a:pt x="235" y="566"/>
                  </a:cubicBezTo>
                  <a:cubicBezTo>
                    <a:pt x="240" y="564"/>
                    <a:pt x="258" y="583"/>
                    <a:pt x="272" y="594"/>
                  </a:cubicBezTo>
                  <a:cubicBezTo>
                    <a:pt x="264" y="582"/>
                    <a:pt x="252" y="566"/>
                    <a:pt x="249" y="559"/>
                  </a:cubicBezTo>
                  <a:cubicBezTo>
                    <a:pt x="248" y="556"/>
                    <a:pt x="248" y="555"/>
                    <a:pt x="249" y="554"/>
                  </a:cubicBezTo>
                  <a:cubicBezTo>
                    <a:pt x="253" y="551"/>
                    <a:pt x="267" y="575"/>
                    <a:pt x="278" y="590"/>
                  </a:cubicBezTo>
                  <a:cubicBezTo>
                    <a:pt x="272" y="572"/>
                    <a:pt x="261" y="547"/>
                    <a:pt x="266" y="545"/>
                  </a:cubicBezTo>
                  <a:cubicBezTo>
                    <a:pt x="271" y="543"/>
                    <a:pt x="278" y="568"/>
                    <a:pt x="284" y="585"/>
                  </a:cubicBezTo>
                  <a:cubicBezTo>
                    <a:pt x="283" y="567"/>
                    <a:pt x="280" y="542"/>
                    <a:pt x="285" y="542"/>
                  </a:cubicBezTo>
                  <a:cubicBezTo>
                    <a:pt x="290" y="541"/>
                    <a:pt x="290" y="567"/>
                    <a:pt x="292" y="585"/>
                  </a:cubicBezTo>
                  <a:cubicBezTo>
                    <a:pt x="292" y="585"/>
                    <a:pt x="292" y="584"/>
                    <a:pt x="292" y="584"/>
                  </a:cubicBezTo>
                  <a:cubicBezTo>
                    <a:pt x="296" y="566"/>
                    <a:pt x="299" y="542"/>
                    <a:pt x="304" y="543"/>
                  </a:cubicBezTo>
                  <a:cubicBezTo>
                    <a:pt x="304" y="543"/>
                    <a:pt x="305" y="543"/>
                    <a:pt x="305" y="544"/>
                  </a:cubicBezTo>
                  <a:cubicBezTo>
                    <a:pt x="307" y="550"/>
                    <a:pt x="302" y="571"/>
                    <a:pt x="299" y="586"/>
                  </a:cubicBezTo>
                  <a:cubicBezTo>
                    <a:pt x="300" y="585"/>
                    <a:pt x="300" y="584"/>
                    <a:pt x="301" y="583"/>
                  </a:cubicBezTo>
                  <a:cubicBezTo>
                    <a:pt x="308" y="569"/>
                    <a:pt x="316" y="551"/>
                    <a:pt x="321" y="549"/>
                  </a:cubicBezTo>
                  <a:cubicBezTo>
                    <a:pt x="321" y="548"/>
                    <a:pt x="322" y="548"/>
                    <a:pt x="322" y="549"/>
                  </a:cubicBezTo>
                  <a:cubicBezTo>
                    <a:pt x="326" y="551"/>
                    <a:pt x="314" y="573"/>
                    <a:pt x="306" y="589"/>
                  </a:cubicBezTo>
                  <a:cubicBezTo>
                    <a:pt x="319" y="576"/>
                    <a:pt x="334" y="556"/>
                    <a:pt x="338" y="559"/>
                  </a:cubicBezTo>
                  <a:cubicBezTo>
                    <a:pt x="342" y="562"/>
                    <a:pt x="322" y="582"/>
                    <a:pt x="311" y="596"/>
                  </a:cubicBezTo>
                  <a:cubicBezTo>
                    <a:pt x="322" y="589"/>
                    <a:pt x="336" y="578"/>
                    <a:pt x="345" y="574"/>
                  </a:cubicBezTo>
                  <a:cubicBezTo>
                    <a:pt x="361" y="557"/>
                    <a:pt x="386" y="529"/>
                    <a:pt x="406" y="495"/>
                  </a:cubicBezTo>
                  <a:cubicBezTo>
                    <a:pt x="403" y="494"/>
                    <a:pt x="400" y="493"/>
                    <a:pt x="400" y="491"/>
                  </a:cubicBezTo>
                  <a:cubicBezTo>
                    <a:pt x="400" y="489"/>
                    <a:pt x="409" y="489"/>
                    <a:pt x="410" y="486"/>
                  </a:cubicBezTo>
                  <a:cubicBezTo>
                    <a:pt x="410" y="484"/>
                    <a:pt x="403" y="479"/>
                    <a:pt x="405" y="477"/>
                  </a:cubicBezTo>
                  <a:cubicBezTo>
                    <a:pt x="406" y="475"/>
                    <a:pt x="414" y="478"/>
                    <a:pt x="415" y="476"/>
                  </a:cubicBezTo>
                  <a:cubicBezTo>
                    <a:pt x="416" y="475"/>
                    <a:pt x="412" y="467"/>
                    <a:pt x="414" y="466"/>
                  </a:cubicBezTo>
                  <a:cubicBezTo>
                    <a:pt x="415" y="465"/>
                    <a:pt x="418" y="467"/>
                    <a:pt x="420" y="468"/>
                  </a:cubicBezTo>
                  <a:cubicBezTo>
                    <a:pt x="422" y="465"/>
                    <a:pt x="424" y="461"/>
                    <a:pt x="425" y="457"/>
                  </a:cubicBezTo>
                  <a:cubicBezTo>
                    <a:pt x="425" y="460"/>
                    <a:pt x="433" y="465"/>
                    <a:pt x="435" y="465"/>
                  </a:cubicBezTo>
                  <a:cubicBezTo>
                    <a:pt x="437" y="465"/>
                    <a:pt x="439" y="456"/>
                    <a:pt x="441" y="456"/>
                  </a:cubicBezTo>
                  <a:cubicBezTo>
                    <a:pt x="443" y="456"/>
                    <a:pt x="444" y="465"/>
                    <a:pt x="446" y="465"/>
                  </a:cubicBezTo>
                  <a:cubicBezTo>
                    <a:pt x="448" y="465"/>
                    <a:pt x="449" y="464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1" y="462"/>
                    <a:pt x="451" y="462"/>
                    <a:pt x="451" y="462"/>
                  </a:cubicBezTo>
                  <a:cubicBezTo>
                    <a:pt x="453" y="460"/>
                    <a:pt x="454" y="459"/>
                    <a:pt x="455" y="459"/>
                  </a:cubicBezTo>
                  <a:cubicBezTo>
                    <a:pt x="457" y="460"/>
                    <a:pt x="455" y="468"/>
                    <a:pt x="457" y="469"/>
                  </a:cubicBezTo>
                  <a:cubicBezTo>
                    <a:pt x="459" y="471"/>
                    <a:pt x="466" y="466"/>
                    <a:pt x="467" y="467"/>
                  </a:cubicBezTo>
                  <a:cubicBezTo>
                    <a:pt x="469" y="469"/>
                    <a:pt x="464" y="476"/>
                    <a:pt x="465" y="477"/>
                  </a:cubicBezTo>
                  <a:cubicBezTo>
                    <a:pt x="466" y="479"/>
                    <a:pt x="475" y="478"/>
                    <a:pt x="475" y="480"/>
                  </a:cubicBezTo>
                  <a:cubicBezTo>
                    <a:pt x="476" y="482"/>
                    <a:pt x="469" y="486"/>
                    <a:pt x="469" y="488"/>
                  </a:cubicBezTo>
                  <a:cubicBezTo>
                    <a:pt x="469" y="490"/>
                    <a:pt x="477" y="492"/>
                    <a:pt x="477" y="494"/>
                  </a:cubicBezTo>
                  <a:cubicBezTo>
                    <a:pt x="477" y="496"/>
                    <a:pt x="470" y="497"/>
                    <a:pt x="468" y="499"/>
                  </a:cubicBezTo>
                  <a:cubicBezTo>
                    <a:pt x="494" y="545"/>
                    <a:pt x="531" y="581"/>
                    <a:pt x="544" y="594"/>
                  </a:cubicBezTo>
                  <a:cubicBezTo>
                    <a:pt x="561" y="610"/>
                    <a:pt x="565" y="633"/>
                    <a:pt x="620" y="644"/>
                  </a:cubicBezTo>
                  <a:cubicBezTo>
                    <a:pt x="675" y="656"/>
                    <a:pt x="719" y="643"/>
                    <a:pt x="738" y="635"/>
                  </a:cubicBezTo>
                  <a:cubicBezTo>
                    <a:pt x="756" y="627"/>
                    <a:pt x="767" y="607"/>
                    <a:pt x="767" y="607"/>
                  </a:cubicBezTo>
                  <a:cubicBezTo>
                    <a:pt x="767" y="607"/>
                    <a:pt x="767" y="607"/>
                    <a:pt x="778" y="602"/>
                  </a:cubicBezTo>
                  <a:cubicBezTo>
                    <a:pt x="789" y="596"/>
                    <a:pt x="810" y="579"/>
                    <a:pt x="814" y="566"/>
                  </a:cubicBezTo>
                  <a:cubicBezTo>
                    <a:pt x="818" y="553"/>
                    <a:pt x="813" y="553"/>
                    <a:pt x="826" y="526"/>
                  </a:cubicBezTo>
                  <a:cubicBezTo>
                    <a:pt x="831" y="516"/>
                    <a:pt x="831" y="503"/>
                    <a:pt x="830" y="491"/>
                  </a:cubicBezTo>
                  <a:cubicBezTo>
                    <a:pt x="830" y="490"/>
                    <a:pt x="830" y="489"/>
                    <a:pt x="830" y="488"/>
                  </a:cubicBezTo>
                  <a:cubicBezTo>
                    <a:pt x="830" y="485"/>
                    <a:pt x="829" y="484"/>
                    <a:pt x="829" y="482"/>
                  </a:cubicBezTo>
                  <a:cubicBezTo>
                    <a:pt x="829" y="482"/>
                    <a:pt x="829" y="481"/>
                    <a:pt x="829" y="481"/>
                  </a:cubicBezTo>
                  <a:cubicBezTo>
                    <a:pt x="827" y="480"/>
                    <a:pt x="820" y="485"/>
                    <a:pt x="819" y="484"/>
                  </a:cubicBezTo>
                  <a:cubicBezTo>
                    <a:pt x="817" y="482"/>
                    <a:pt x="822" y="475"/>
                    <a:pt x="821" y="473"/>
                  </a:cubicBezTo>
                  <a:cubicBezTo>
                    <a:pt x="820" y="472"/>
                    <a:pt x="811" y="473"/>
                    <a:pt x="811" y="471"/>
                  </a:cubicBezTo>
                  <a:cubicBezTo>
                    <a:pt x="810" y="469"/>
                    <a:pt x="818" y="465"/>
                    <a:pt x="817" y="463"/>
                  </a:cubicBezTo>
                  <a:cubicBezTo>
                    <a:pt x="817" y="461"/>
                    <a:pt x="809" y="459"/>
                    <a:pt x="809" y="456"/>
                  </a:cubicBezTo>
                  <a:cubicBezTo>
                    <a:pt x="809" y="454"/>
                    <a:pt x="818" y="454"/>
                    <a:pt x="818" y="452"/>
                  </a:cubicBezTo>
                  <a:cubicBezTo>
                    <a:pt x="819" y="450"/>
                    <a:pt x="812" y="444"/>
                    <a:pt x="813" y="442"/>
                  </a:cubicBezTo>
                  <a:cubicBezTo>
                    <a:pt x="814" y="442"/>
                    <a:pt x="815" y="442"/>
                    <a:pt x="816" y="442"/>
                  </a:cubicBezTo>
                  <a:cubicBezTo>
                    <a:pt x="796" y="415"/>
                    <a:pt x="775" y="394"/>
                    <a:pt x="755" y="376"/>
                  </a:cubicBezTo>
                  <a:cubicBezTo>
                    <a:pt x="755" y="385"/>
                    <a:pt x="755" y="392"/>
                    <a:pt x="752" y="392"/>
                  </a:cubicBezTo>
                  <a:cubicBezTo>
                    <a:pt x="749" y="392"/>
                    <a:pt x="748" y="382"/>
                    <a:pt x="747" y="370"/>
                  </a:cubicBezTo>
                  <a:cubicBezTo>
                    <a:pt x="745" y="368"/>
                    <a:pt x="744" y="367"/>
                    <a:pt x="742" y="366"/>
                  </a:cubicBezTo>
                  <a:cubicBezTo>
                    <a:pt x="740" y="378"/>
                    <a:pt x="738" y="389"/>
                    <a:pt x="735" y="391"/>
                  </a:cubicBezTo>
                  <a:cubicBezTo>
                    <a:pt x="734" y="391"/>
                    <a:pt x="734" y="391"/>
                    <a:pt x="733" y="391"/>
                  </a:cubicBezTo>
                  <a:cubicBezTo>
                    <a:pt x="733" y="391"/>
                    <a:pt x="732" y="391"/>
                    <a:pt x="732" y="390"/>
                  </a:cubicBezTo>
                  <a:cubicBezTo>
                    <a:pt x="730" y="384"/>
                    <a:pt x="735" y="363"/>
                    <a:pt x="738" y="348"/>
                  </a:cubicBezTo>
                  <a:cubicBezTo>
                    <a:pt x="733" y="358"/>
                    <a:pt x="727" y="371"/>
                    <a:pt x="722" y="379"/>
                  </a:cubicBezTo>
                  <a:cubicBezTo>
                    <a:pt x="719" y="383"/>
                    <a:pt x="717" y="386"/>
                    <a:pt x="715" y="385"/>
                  </a:cubicBezTo>
                  <a:cubicBezTo>
                    <a:pt x="715" y="385"/>
                    <a:pt x="715" y="385"/>
                    <a:pt x="715" y="385"/>
                  </a:cubicBezTo>
                  <a:cubicBezTo>
                    <a:pt x="712" y="381"/>
                    <a:pt x="724" y="361"/>
                    <a:pt x="731" y="345"/>
                  </a:cubicBezTo>
                  <a:cubicBezTo>
                    <a:pt x="731" y="345"/>
                    <a:pt x="731" y="345"/>
                    <a:pt x="731" y="345"/>
                  </a:cubicBezTo>
                  <a:cubicBezTo>
                    <a:pt x="719" y="358"/>
                    <a:pt x="703" y="378"/>
                    <a:pt x="699" y="375"/>
                  </a:cubicBezTo>
                  <a:cubicBezTo>
                    <a:pt x="695" y="372"/>
                    <a:pt x="715" y="352"/>
                    <a:pt x="727" y="338"/>
                  </a:cubicBezTo>
                  <a:cubicBezTo>
                    <a:pt x="726" y="338"/>
                    <a:pt x="726" y="338"/>
                    <a:pt x="726" y="338"/>
                  </a:cubicBezTo>
                  <a:cubicBezTo>
                    <a:pt x="725" y="339"/>
                    <a:pt x="724" y="339"/>
                    <a:pt x="723" y="340"/>
                  </a:cubicBezTo>
                  <a:cubicBezTo>
                    <a:pt x="708" y="350"/>
                    <a:pt x="689" y="365"/>
                    <a:pt x="687" y="361"/>
                  </a:cubicBezTo>
                  <a:cubicBezTo>
                    <a:pt x="685" y="358"/>
                    <a:pt x="694" y="351"/>
                    <a:pt x="704" y="344"/>
                  </a:cubicBezTo>
                  <a:cubicBezTo>
                    <a:pt x="702" y="344"/>
                    <a:pt x="695" y="346"/>
                    <a:pt x="689" y="345"/>
                  </a:cubicBezTo>
                  <a:cubicBezTo>
                    <a:pt x="688" y="345"/>
                    <a:pt x="687" y="345"/>
                    <a:pt x="686" y="345"/>
                  </a:cubicBezTo>
                  <a:cubicBezTo>
                    <a:pt x="681" y="346"/>
                    <a:pt x="678" y="346"/>
                    <a:pt x="678" y="344"/>
                  </a:cubicBezTo>
                  <a:cubicBezTo>
                    <a:pt x="678" y="344"/>
                    <a:pt x="678" y="343"/>
                    <a:pt x="679" y="342"/>
                  </a:cubicBezTo>
                  <a:cubicBezTo>
                    <a:pt x="679" y="342"/>
                    <a:pt x="679" y="342"/>
                    <a:pt x="679" y="342"/>
                  </a:cubicBezTo>
                  <a:cubicBezTo>
                    <a:pt x="677" y="340"/>
                    <a:pt x="676" y="339"/>
                    <a:pt x="676" y="339"/>
                  </a:cubicBezTo>
                  <a:cubicBezTo>
                    <a:pt x="667" y="342"/>
                    <a:pt x="667" y="342"/>
                    <a:pt x="667" y="342"/>
                  </a:cubicBezTo>
                  <a:cubicBezTo>
                    <a:pt x="667" y="342"/>
                    <a:pt x="654" y="346"/>
                    <a:pt x="646" y="337"/>
                  </a:cubicBezTo>
                  <a:cubicBezTo>
                    <a:pt x="644" y="335"/>
                    <a:pt x="640" y="327"/>
                    <a:pt x="634" y="326"/>
                  </a:cubicBezTo>
                  <a:cubicBezTo>
                    <a:pt x="627" y="324"/>
                    <a:pt x="621" y="317"/>
                    <a:pt x="621" y="317"/>
                  </a:cubicBezTo>
                  <a:cubicBezTo>
                    <a:pt x="621" y="317"/>
                    <a:pt x="624" y="318"/>
                    <a:pt x="630" y="317"/>
                  </a:cubicBezTo>
                  <a:cubicBezTo>
                    <a:pt x="636" y="315"/>
                    <a:pt x="637" y="310"/>
                    <a:pt x="642" y="309"/>
                  </a:cubicBezTo>
                  <a:cubicBezTo>
                    <a:pt x="647" y="308"/>
                    <a:pt x="652" y="302"/>
                    <a:pt x="658" y="300"/>
                  </a:cubicBezTo>
                  <a:cubicBezTo>
                    <a:pt x="664" y="299"/>
                    <a:pt x="670" y="299"/>
                    <a:pt x="677" y="298"/>
                  </a:cubicBezTo>
                  <a:cubicBezTo>
                    <a:pt x="683" y="297"/>
                    <a:pt x="683" y="297"/>
                    <a:pt x="683" y="293"/>
                  </a:cubicBezTo>
                  <a:cubicBezTo>
                    <a:pt x="683" y="293"/>
                    <a:pt x="683" y="293"/>
                    <a:pt x="683" y="293"/>
                  </a:cubicBezTo>
                  <a:cubicBezTo>
                    <a:pt x="681" y="291"/>
                    <a:pt x="679" y="289"/>
                    <a:pt x="680" y="288"/>
                  </a:cubicBezTo>
                  <a:cubicBezTo>
                    <a:pt x="680" y="287"/>
                    <a:pt x="682" y="287"/>
                    <a:pt x="685" y="287"/>
                  </a:cubicBezTo>
                  <a:cubicBezTo>
                    <a:pt x="687" y="285"/>
                    <a:pt x="691" y="283"/>
                    <a:pt x="695" y="283"/>
                  </a:cubicBezTo>
                  <a:cubicBezTo>
                    <a:pt x="696" y="283"/>
                    <a:pt x="697" y="283"/>
                    <a:pt x="698" y="283"/>
                  </a:cubicBezTo>
                  <a:cubicBezTo>
                    <a:pt x="692" y="278"/>
                    <a:pt x="689" y="274"/>
                    <a:pt x="690" y="272"/>
                  </a:cubicBezTo>
                  <a:cubicBezTo>
                    <a:pt x="693" y="269"/>
                    <a:pt x="703" y="277"/>
                    <a:pt x="714" y="287"/>
                  </a:cubicBezTo>
                  <a:cubicBezTo>
                    <a:pt x="716" y="287"/>
                    <a:pt x="719" y="288"/>
                    <a:pt x="721" y="289"/>
                  </a:cubicBezTo>
                  <a:cubicBezTo>
                    <a:pt x="720" y="287"/>
                    <a:pt x="719" y="286"/>
                    <a:pt x="718" y="284"/>
                  </a:cubicBezTo>
                  <a:cubicBezTo>
                    <a:pt x="716" y="282"/>
                    <a:pt x="714" y="279"/>
                    <a:pt x="712" y="276"/>
                  </a:cubicBezTo>
                  <a:cubicBezTo>
                    <a:pt x="711" y="275"/>
                    <a:pt x="711" y="274"/>
                    <a:pt x="710" y="273"/>
                  </a:cubicBezTo>
                  <a:cubicBezTo>
                    <a:pt x="709" y="272"/>
                    <a:pt x="708" y="270"/>
                    <a:pt x="707" y="269"/>
                  </a:cubicBezTo>
                  <a:cubicBezTo>
                    <a:pt x="706" y="268"/>
                    <a:pt x="706" y="266"/>
                    <a:pt x="705" y="265"/>
                  </a:cubicBezTo>
                  <a:cubicBezTo>
                    <a:pt x="705" y="265"/>
                    <a:pt x="705" y="264"/>
                    <a:pt x="704" y="263"/>
                  </a:cubicBezTo>
                  <a:cubicBezTo>
                    <a:pt x="704" y="263"/>
                    <a:pt x="704" y="263"/>
                    <a:pt x="704" y="262"/>
                  </a:cubicBezTo>
                  <a:cubicBezTo>
                    <a:pt x="704" y="261"/>
                    <a:pt x="704" y="259"/>
                    <a:pt x="704" y="259"/>
                  </a:cubicBezTo>
                  <a:cubicBezTo>
                    <a:pt x="705" y="258"/>
                    <a:pt x="706" y="259"/>
                    <a:pt x="708" y="260"/>
                  </a:cubicBezTo>
                  <a:cubicBezTo>
                    <a:pt x="713" y="263"/>
                    <a:pt x="722" y="277"/>
                    <a:pt x="729" y="288"/>
                  </a:cubicBezTo>
                  <a:cubicBezTo>
                    <a:pt x="729" y="287"/>
                    <a:pt x="730" y="286"/>
                    <a:pt x="731" y="287"/>
                  </a:cubicBezTo>
                  <a:cubicBezTo>
                    <a:pt x="725" y="271"/>
                    <a:pt x="717" y="252"/>
                    <a:pt x="722" y="250"/>
                  </a:cubicBezTo>
                  <a:cubicBezTo>
                    <a:pt x="727" y="248"/>
                    <a:pt x="734" y="273"/>
                    <a:pt x="740" y="290"/>
                  </a:cubicBezTo>
                  <a:cubicBezTo>
                    <a:pt x="739" y="272"/>
                    <a:pt x="736" y="247"/>
                    <a:pt x="741" y="247"/>
                  </a:cubicBezTo>
                  <a:cubicBezTo>
                    <a:pt x="746" y="246"/>
                    <a:pt x="746" y="272"/>
                    <a:pt x="748" y="290"/>
                  </a:cubicBezTo>
                  <a:cubicBezTo>
                    <a:pt x="748" y="289"/>
                    <a:pt x="748" y="288"/>
                    <a:pt x="748" y="287"/>
                  </a:cubicBezTo>
                  <a:cubicBezTo>
                    <a:pt x="752" y="270"/>
                    <a:pt x="755" y="249"/>
                    <a:pt x="759" y="248"/>
                  </a:cubicBezTo>
                  <a:cubicBezTo>
                    <a:pt x="759" y="248"/>
                    <a:pt x="759" y="248"/>
                    <a:pt x="760" y="248"/>
                  </a:cubicBezTo>
                  <a:cubicBezTo>
                    <a:pt x="764" y="249"/>
                    <a:pt x="758" y="273"/>
                    <a:pt x="755" y="291"/>
                  </a:cubicBezTo>
                  <a:cubicBezTo>
                    <a:pt x="759" y="284"/>
                    <a:pt x="763" y="276"/>
                    <a:pt x="766" y="268"/>
                  </a:cubicBezTo>
                  <a:cubicBezTo>
                    <a:pt x="767" y="267"/>
                    <a:pt x="768" y="265"/>
                    <a:pt x="769" y="264"/>
                  </a:cubicBezTo>
                  <a:cubicBezTo>
                    <a:pt x="769" y="263"/>
                    <a:pt x="770" y="261"/>
                    <a:pt x="771" y="260"/>
                  </a:cubicBezTo>
                  <a:cubicBezTo>
                    <a:pt x="772" y="259"/>
                    <a:pt x="772" y="258"/>
                    <a:pt x="773" y="257"/>
                  </a:cubicBezTo>
                  <a:cubicBezTo>
                    <a:pt x="775" y="254"/>
                    <a:pt x="777" y="253"/>
                    <a:pt x="778" y="253"/>
                  </a:cubicBezTo>
                  <a:cubicBezTo>
                    <a:pt x="782" y="256"/>
                    <a:pt x="770" y="278"/>
                    <a:pt x="762" y="294"/>
                  </a:cubicBezTo>
                  <a:cubicBezTo>
                    <a:pt x="774" y="281"/>
                    <a:pt x="790" y="260"/>
                    <a:pt x="794" y="264"/>
                  </a:cubicBezTo>
                  <a:cubicBezTo>
                    <a:pt x="798" y="267"/>
                    <a:pt x="778" y="287"/>
                    <a:pt x="766" y="301"/>
                  </a:cubicBezTo>
                  <a:cubicBezTo>
                    <a:pt x="782" y="291"/>
                    <a:pt x="803" y="274"/>
                    <a:pt x="806" y="278"/>
                  </a:cubicBezTo>
                  <a:cubicBezTo>
                    <a:pt x="809" y="282"/>
                    <a:pt x="788" y="295"/>
                    <a:pt x="773" y="306"/>
                  </a:cubicBezTo>
                  <a:cubicBezTo>
                    <a:pt x="790" y="300"/>
                    <a:pt x="813" y="290"/>
                    <a:pt x="815" y="295"/>
                  </a:cubicBezTo>
                  <a:cubicBezTo>
                    <a:pt x="817" y="299"/>
                    <a:pt x="792" y="307"/>
                    <a:pt x="776" y="314"/>
                  </a:cubicBezTo>
                  <a:cubicBezTo>
                    <a:pt x="787" y="313"/>
                    <a:pt x="801" y="311"/>
                    <a:pt x="810" y="311"/>
                  </a:cubicBezTo>
                  <a:cubicBezTo>
                    <a:pt x="824" y="289"/>
                    <a:pt x="825" y="269"/>
                    <a:pt x="831" y="253"/>
                  </a:cubicBezTo>
                  <a:cubicBezTo>
                    <a:pt x="838" y="245"/>
                    <a:pt x="844" y="229"/>
                    <a:pt x="848" y="214"/>
                  </a:cubicBezTo>
                  <a:cubicBezTo>
                    <a:pt x="847" y="212"/>
                    <a:pt x="849" y="207"/>
                    <a:pt x="852" y="200"/>
                  </a:cubicBezTo>
                  <a:cubicBezTo>
                    <a:pt x="854" y="192"/>
                    <a:pt x="855" y="186"/>
                    <a:pt x="855" y="184"/>
                  </a:cubicBezTo>
                  <a:cubicBezTo>
                    <a:pt x="845" y="195"/>
                    <a:pt x="835" y="207"/>
                    <a:pt x="833" y="204"/>
                  </a:cubicBezTo>
                  <a:cubicBezTo>
                    <a:pt x="829" y="201"/>
                    <a:pt x="848" y="181"/>
                    <a:pt x="860" y="167"/>
                  </a:cubicBezTo>
                  <a:cubicBezTo>
                    <a:pt x="845" y="177"/>
                    <a:pt x="823" y="194"/>
                    <a:pt x="820" y="190"/>
                  </a:cubicBezTo>
                  <a:cubicBezTo>
                    <a:pt x="817" y="186"/>
                    <a:pt x="839" y="173"/>
                    <a:pt x="853" y="162"/>
                  </a:cubicBezTo>
                  <a:cubicBezTo>
                    <a:pt x="836" y="168"/>
                    <a:pt x="813" y="178"/>
                    <a:pt x="811" y="173"/>
                  </a:cubicBezTo>
                  <a:cubicBezTo>
                    <a:pt x="809" y="169"/>
                    <a:pt x="834" y="161"/>
                    <a:pt x="851" y="154"/>
                  </a:cubicBezTo>
                  <a:cubicBezTo>
                    <a:pt x="833" y="156"/>
                    <a:pt x="808" y="160"/>
                    <a:pt x="807" y="155"/>
                  </a:cubicBezTo>
                  <a:cubicBezTo>
                    <a:pt x="807" y="150"/>
                    <a:pt x="832" y="149"/>
                    <a:pt x="850" y="147"/>
                  </a:cubicBezTo>
                  <a:cubicBezTo>
                    <a:pt x="832" y="143"/>
                    <a:pt x="807" y="141"/>
                    <a:pt x="808" y="136"/>
                  </a:cubicBezTo>
                  <a:cubicBezTo>
                    <a:pt x="809" y="131"/>
                    <a:pt x="833" y="136"/>
                    <a:pt x="851" y="139"/>
                  </a:cubicBezTo>
                  <a:cubicBezTo>
                    <a:pt x="835" y="131"/>
                    <a:pt x="811" y="122"/>
                    <a:pt x="813" y="117"/>
                  </a:cubicBezTo>
                  <a:cubicBezTo>
                    <a:pt x="815" y="112"/>
                    <a:pt x="840" y="126"/>
                    <a:pt x="856" y="133"/>
                  </a:cubicBezTo>
                  <a:cubicBezTo>
                    <a:pt x="843" y="121"/>
                    <a:pt x="820" y="105"/>
                    <a:pt x="824" y="101"/>
                  </a:cubicBezTo>
                  <a:cubicBezTo>
                    <a:pt x="827" y="97"/>
                    <a:pt x="847" y="116"/>
                    <a:pt x="861" y="128"/>
                  </a:cubicBezTo>
                  <a:cubicBezTo>
                    <a:pt x="851" y="113"/>
                    <a:pt x="833" y="91"/>
                    <a:pt x="838" y="88"/>
                  </a:cubicBezTo>
                  <a:cubicBezTo>
                    <a:pt x="841" y="86"/>
                    <a:pt x="850" y="99"/>
                    <a:pt x="859" y="112"/>
                  </a:cubicBezTo>
                  <a:cubicBezTo>
                    <a:pt x="859" y="112"/>
                    <a:pt x="859" y="112"/>
                    <a:pt x="859" y="113"/>
                  </a:cubicBezTo>
                  <a:cubicBezTo>
                    <a:pt x="860" y="114"/>
                    <a:pt x="861" y="115"/>
                    <a:pt x="862" y="116"/>
                  </a:cubicBezTo>
                  <a:cubicBezTo>
                    <a:pt x="863" y="119"/>
                    <a:pt x="865" y="121"/>
                    <a:pt x="867" y="124"/>
                  </a:cubicBezTo>
                  <a:cubicBezTo>
                    <a:pt x="861" y="106"/>
                    <a:pt x="850" y="81"/>
                    <a:pt x="855" y="79"/>
                  </a:cubicBezTo>
                  <a:cubicBezTo>
                    <a:pt x="860" y="77"/>
                    <a:pt x="867" y="102"/>
                    <a:pt x="873" y="119"/>
                  </a:cubicBezTo>
                  <a:cubicBezTo>
                    <a:pt x="872" y="101"/>
                    <a:pt x="869" y="76"/>
                    <a:pt x="874" y="76"/>
                  </a:cubicBezTo>
                  <a:cubicBezTo>
                    <a:pt x="875" y="76"/>
                    <a:pt x="875" y="76"/>
                    <a:pt x="876" y="77"/>
                  </a:cubicBezTo>
                  <a:cubicBezTo>
                    <a:pt x="876" y="76"/>
                    <a:pt x="876" y="75"/>
                    <a:pt x="876" y="73"/>
                  </a:cubicBezTo>
                  <a:cubicBezTo>
                    <a:pt x="878" y="16"/>
                    <a:pt x="828" y="11"/>
                    <a:pt x="781" y="25"/>
                  </a:cubicBezTo>
                  <a:cubicBezTo>
                    <a:pt x="762" y="31"/>
                    <a:pt x="718" y="57"/>
                    <a:pt x="672" y="87"/>
                  </a:cubicBezTo>
                  <a:cubicBezTo>
                    <a:pt x="677" y="90"/>
                    <a:pt x="680" y="92"/>
                    <a:pt x="679" y="94"/>
                  </a:cubicBezTo>
                  <a:close/>
                  <a:moveTo>
                    <a:pt x="262" y="391"/>
                  </a:moveTo>
                  <a:cubicBezTo>
                    <a:pt x="260" y="391"/>
                    <a:pt x="258" y="400"/>
                    <a:pt x="256" y="399"/>
                  </a:cubicBezTo>
                  <a:cubicBezTo>
                    <a:pt x="254" y="399"/>
                    <a:pt x="253" y="391"/>
                    <a:pt x="250" y="391"/>
                  </a:cubicBezTo>
                  <a:cubicBezTo>
                    <a:pt x="248" y="390"/>
                    <a:pt x="244" y="398"/>
                    <a:pt x="242" y="397"/>
                  </a:cubicBezTo>
                  <a:cubicBezTo>
                    <a:pt x="240" y="396"/>
                    <a:pt x="242" y="388"/>
                    <a:pt x="240" y="386"/>
                  </a:cubicBezTo>
                  <a:cubicBezTo>
                    <a:pt x="238" y="385"/>
                    <a:pt x="231" y="390"/>
                    <a:pt x="229" y="389"/>
                  </a:cubicBezTo>
                  <a:cubicBezTo>
                    <a:pt x="228" y="387"/>
                    <a:pt x="233" y="380"/>
                    <a:pt x="232" y="378"/>
                  </a:cubicBezTo>
                  <a:cubicBezTo>
                    <a:pt x="231" y="376"/>
                    <a:pt x="222" y="378"/>
                    <a:pt x="222" y="376"/>
                  </a:cubicBezTo>
                  <a:cubicBezTo>
                    <a:pt x="221" y="374"/>
                    <a:pt x="228" y="370"/>
                    <a:pt x="228" y="368"/>
                  </a:cubicBezTo>
                  <a:cubicBezTo>
                    <a:pt x="228" y="366"/>
                    <a:pt x="219" y="363"/>
                    <a:pt x="220" y="361"/>
                  </a:cubicBezTo>
                  <a:cubicBezTo>
                    <a:pt x="220" y="359"/>
                    <a:pt x="228" y="359"/>
                    <a:pt x="229" y="357"/>
                  </a:cubicBezTo>
                  <a:cubicBezTo>
                    <a:pt x="230" y="354"/>
                    <a:pt x="223" y="349"/>
                    <a:pt x="224" y="347"/>
                  </a:cubicBezTo>
                  <a:cubicBezTo>
                    <a:pt x="225" y="345"/>
                    <a:pt x="233" y="348"/>
                    <a:pt x="235" y="346"/>
                  </a:cubicBezTo>
                  <a:cubicBezTo>
                    <a:pt x="236" y="345"/>
                    <a:pt x="232" y="337"/>
                    <a:pt x="233" y="336"/>
                  </a:cubicBezTo>
                  <a:cubicBezTo>
                    <a:pt x="235" y="335"/>
                    <a:pt x="242" y="340"/>
                    <a:pt x="243" y="339"/>
                  </a:cubicBezTo>
                  <a:cubicBezTo>
                    <a:pt x="245" y="338"/>
                    <a:pt x="244" y="330"/>
                    <a:pt x="246" y="329"/>
                  </a:cubicBezTo>
                  <a:cubicBezTo>
                    <a:pt x="248" y="328"/>
                    <a:pt x="252" y="335"/>
                    <a:pt x="254" y="335"/>
                  </a:cubicBezTo>
                  <a:cubicBezTo>
                    <a:pt x="257" y="335"/>
                    <a:pt x="258" y="326"/>
                    <a:pt x="260" y="326"/>
                  </a:cubicBezTo>
                  <a:cubicBezTo>
                    <a:pt x="263" y="326"/>
                    <a:pt x="264" y="335"/>
                    <a:pt x="266" y="335"/>
                  </a:cubicBezTo>
                  <a:cubicBezTo>
                    <a:pt x="268" y="336"/>
                    <a:pt x="273" y="328"/>
                    <a:pt x="275" y="329"/>
                  </a:cubicBezTo>
                  <a:cubicBezTo>
                    <a:pt x="277" y="330"/>
                    <a:pt x="275" y="338"/>
                    <a:pt x="277" y="339"/>
                  </a:cubicBezTo>
                  <a:cubicBezTo>
                    <a:pt x="278" y="341"/>
                    <a:pt x="285" y="336"/>
                    <a:pt x="287" y="337"/>
                  </a:cubicBezTo>
                  <a:cubicBezTo>
                    <a:pt x="289" y="339"/>
                    <a:pt x="283" y="346"/>
                    <a:pt x="285" y="347"/>
                  </a:cubicBezTo>
                  <a:cubicBezTo>
                    <a:pt x="286" y="349"/>
                    <a:pt x="294" y="348"/>
                    <a:pt x="295" y="350"/>
                  </a:cubicBezTo>
                  <a:cubicBezTo>
                    <a:pt x="296" y="352"/>
                    <a:pt x="288" y="356"/>
                    <a:pt x="288" y="358"/>
                  </a:cubicBezTo>
                  <a:cubicBezTo>
                    <a:pt x="289" y="360"/>
                    <a:pt x="297" y="362"/>
                    <a:pt x="297" y="364"/>
                  </a:cubicBezTo>
                  <a:cubicBezTo>
                    <a:pt x="297" y="367"/>
                    <a:pt x="288" y="367"/>
                    <a:pt x="287" y="369"/>
                  </a:cubicBezTo>
                  <a:cubicBezTo>
                    <a:pt x="287" y="371"/>
                    <a:pt x="293" y="377"/>
                    <a:pt x="292" y="379"/>
                  </a:cubicBezTo>
                  <a:cubicBezTo>
                    <a:pt x="291" y="380"/>
                    <a:pt x="283" y="378"/>
                    <a:pt x="282" y="379"/>
                  </a:cubicBezTo>
                  <a:cubicBezTo>
                    <a:pt x="280" y="381"/>
                    <a:pt x="285" y="388"/>
                    <a:pt x="283" y="390"/>
                  </a:cubicBezTo>
                  <a:cubicBezTo>
                    <a:pt x="281" y="391"/>
                    <a:pt x="275" y="386"/>
                    <a:pt x="273" y="387"/>
                  </a:cubicBezTo>
                  <a:cubicBezTo>
                    <a:pt x="271" y="388"/>
                    <a:pt x="273" y="396"/>
                    <a:pt x="270" y="397"/>
                  </a:cubicBezTo>
                  <a:cubicBezTo>
                    <a:pt x="268" y="398"/>
                    <a:pt x="264" y="390"/>
                    <a:pt x="262" y="391"/>
                  </a:cubicBezTo>
                  <a:close/>
                  <a:moveTo>
                    <a:pt x="672" y="507"/>
                  </a:moveTo>
                  <a:cubicBezTo>
                    <a:pt x="672" y="507"/>
                    <a:pt x="672" y="507"/>
                    <a:pt x="672" y="507"/>
                  </a:cubicBezTo>
                  <a:cubicBezTo>
                    <a:pt x="652" y="449"/>
                    <a:pt x="666" y="459"/>
                    <a:pt x="677" y="491"/>
                  </a:cubicBezTo>
                  <a:cubicBezTo>
                    <a:pt x="680" y="492"/>
                    <a:pt x="682" y="495"/>
                    <a:pt x="684" y="500"/>
                  </a:cubicBezTo>
                  <a:cubicBezTo>
                    <a:pt x="685" y="459"/>
                    <a:pt x="700" y="437"/>
                    <a:pt x="693" y="507"/>
                  </a:cubicBezTo>
                  <a:cubicBezTo>
                    <a:pt x="693" y="507"/>
                    <a:pt x="693" y="507"/>
                    <a:pt x="693" y="506"/>
                  </a:cubicBezTo>
                  <a:cubicBezTo>
                    <a:pt x="700" y="443"/>
                    <a:pt x="705" y="457"/>
                    <a:pt x="702" y="491"/>
                  </a:cubicBezTo>
                  <a:cubicBezTo>
                    <a:pt x="704" y="489"/>
                    <a:pt x="705" y="490"/>
                    <a:pt x="706" y="493"/>
                  </a:cubicBezTo>
                  <a:cubicBezTo>
                    <a:pt x="717" y="462"/>
                    <a:pt x="729" y="451"/>
                    <a:pt x="710" y="500"/>
                  </a:cubicBezTo>
                  <a:cubicBezTo>
                    <a:pt x="710" y="499"/>
                    <a:pt x="711" y="499"/>
                    <a:pt x="711" y="499"/>
                  </a:cubicBezTo>
                  <a:cubicBezTo>
                    <a:pt x="731" y="452"/>
                    <a:pt x="731" y="468"/>
                    <a:pt x="718" y="498"/>
                  </a:cubicBezTo>
                  <a:cubicBezTo>
                    <a:pt x="718" y="501"/>
                    <a:pt x="717" y="504"/>
                    <a:pt x="716" y="509"/>
                  </a:cubicBezTo>
                  <a:cubicBezTo>
                    <a:pt x="741" y="473"/>
                    <a:pt x="762" y="460"/>
                    <a:pt x="716" y="519"/>
                  </a:cubicBezTo>
                  <a:cubicBezTo>
                    <a:pt x="757" y="466"/>
                    <a:pt x="757" y="483"/>
                    <a:pt x="736" y="509"/>
                  </a:cubicBezTo>
                  <a:cubicBezTo>
                    <a:pt x="738" y="510"/>
                    <a:pt x="737" y="514"/>
                    <a:pt x="731" y="520"/>
                  </a:cubicBezTo>
                  <a:cubicBezTo>
                    <a:pt x="762" y="499"/>
                    <a:pt x="784" y="493"/>
                    <a:pt x="743" y="520"/>
                  </a:cubicBezTo>
                  <a:cubicBezTo>
                    <a:pt x="743" y="520"/>
                    <a:pt x="744" y="520"/>
                    <a:pt x="744" y="520"/>
                  </a:cubicBezTo>
                  <a:cubicBezTo>
                    <a:pt x="786" y="496"/>
                    <a:pt x="770" y="513"/>
                    <a:pt x="737" y="531"/>
                  </a:cubicBezTo>
                  <a:cubicBezTo>
                    <a:pt x="735" y="533"/>
                    <a:pt x="733" y="534"/>
                    <a:pt x="731" y="535"/>
                  </a:cubicBezTo>
                  <a:cubicBezTo>
                    <a:pt x="775" y="518"/>
                    <a:pt x="804" y="512"/>
                    <a:pt x="730" y="539"/>
                  </a:cubicBezTo>
                  <a:cubicBezTo>
                    <a:pt x="797" y="515"/>
                    <a:pt x="784" y="532"/>
                    <a:pt x="747" y="544"/>
                  </a:cubicBezTo>
                  <a:cubicBezTo>
                    <a:pt x="751" y="545"/>
                    <a:pt x="753" y="547"/>
                    <a:pt x="753" y="550"/>
                  </a:cubicBezTo>
                  <a:cubicBezTo>
                    <a:pt x="786" y="552"/>
                    <a:pt x="798" y="563"/>
                    <a:pt x="741" y="559"/>
                  </a:cubicBezTo>
                  <a:cubicBezTo>
                    <a:pt x="741" y="559"/>
                    <a:pt x="742" y="559"/>
                    <a:pt x="742" y="559"/>
                  </a:cubicBezTo>
                  <a:cubicBezTo>
                    <a:pt x="799" y="565"/>
                    <a:pt x="784" y="570"/>
                    <a:pt x="751" y="566"/>
                  </a:cubicBezTo>
                  <a:cubicBezTo>
                    <a:pt x="749" y="567"/>
                    <a:pt x="746" y="568"/>
                    <a:pt x="742" y="568"/>
                  </a:cubicBezTo>
                  <a:cubicBezTo>
                    <a:pt x="781" y="581"/>
                    <a:pt x="798" y="597"/>
                    <a:pt x="730" y="570"/>
                  </a:cubicBezTo>
                  <a:cubicBezTo>
                    <a:pt x="794" y="596"/>
                    <a:pt x="775" y="600"/>
                    <a:pt x="741" y="585"/>
                  </a:cubicBezTo>
                  <a:cubicBezTo>
                    <a:pt x="743" y="588"/>
                    <a:pt x="743" y="591"/>
                    <a:pt x="741" y="592"/>
                  </a:cubicBezTo>
                  <a:cubicBezTo>
                    <a:pt x="766" y="614"/>
                    <a:pt x="771" y="627"/>
                    <a:pt x="726" y="587"/>
                  </a:cubicBezTo>
                  <a:cubicBezTo>
                    <a:pt x="726" y="587"/>
                    <a:pt x="726" y="587"/>
                    <a:pt x="726" y="587"/>
                  </a:cubicBezTo>
                  <a:cubicBezTo>
                    <a:pt x="771" y="627"/>
                    <a:pt x="757" y="624"/>
                    <a:pt x="732" y="602"/>
                  </a:cubicBezTo>
                  <a:cubicBezTo>
                    <a:pt x="732" y="604"/>
                    <a:pt x="730" y="604"/>
                    <a:pt x="727" y="602"/>
                  </a:cubicBezTo>
                  <a:cubicBezTo>
                    <a:pt x="747" y="633"/>
                    <a:pt x="749" y="649"/>
                    <a:pt x="712" y="591"/>
                  </a:cubicBezTo>
                  <a:cubicBezTo>
                    <a:pt x="749" y="651"/>
                    <a:pt x="734" y="640"/>
                    <a:pt x="715" y="607"/>
                  </a:cubicBezTo>
                  <a:cubicBezTo>
                    <a:pt x="716" y="612"/>
                    <a:pt x="715" y="615"/>
                    <a:pt x="714" y="615"/>
                  </a:cubicBezTo>
                  <a:cubicBezTo>
                    <a:pt x="725" y="644"/>
                    <a:pt x="726" y="656"/>
                    <a:pt x="708" y="606"/>
                  </a:cubicBezTo>
                  <a:cubicBezTo>
                    <a:pt x="707" y="606"/>
                    <a:pt x="707" y="605"/>
                    <a:pt x="707" y="605"/>
                  </a:cubicBezTo>
                  <a:cubicBezTo>
                    <a:pt x="724" y="657"/>
                    <a:pt x="711" y="648"/>
                    <a:pt x="701" y="618"/>
                  </a:cubicBezTo>
                  <a:cubicBezTo>
                    <a:pt x="699" y="618"/>
                    <a:pt x="696" y="616"/>
                    <a:pt x="693" y="612"/>
                  </a:cubicBezTo>
                  <a:cubicBezTo>
                    <a:pt x="691" y="651"/>
                    <a:pt x="678" y="668"/>
                    <a:pt x="685" y="597"/>
                  </a:cubicBezTo>
                  <a:cubicBezTo>
                    <a:pt x="678" y="666"/>
                    <a:pt x="672" y="650"/>
                    <a:pt x="676" y="614"/>
                  </a:cubicBezTo>
                  <a:cubicBezTo>
                    <a:pt x="674" y="617"/>
                    <a:pt x="672" y="619"/>
                    <a:pt x="671" y="617"/>
                  </a:cubicBezTo>
                  <a:cubicBezTo>
                    <a:pt x="658" y="648"/>
                    <a:pt x="648" y="656"/>
                    <a:pt x="673" y="594"/>
                  </a:cubicBezTo>
                  <a:cubicBezTo>
                    <a:pt x="648" y="656"/>
                    <a:pt x="643" y="641"/>
                    <a:pt x="656" y="610"/>
                  </a:cubicBezTo>
                  <a:cubicBezTo>
                    <a:pt x="655" y="608"/>
                    <a:pt x="655" y="604"/>
                    <a:pt x="656" y="600"/>
                  </a:cubicBezTo>
                  <a:cubicBezTo>
                    <a:pt x="630" y="631"/>
                    <a:pt x="611" y="640"/>
                    <a:pt x="659" y="586"/>
                  </a:cubicBezTo>
                  <a:cubicBezTo>
                    <a:pt x="612" y="640"/>
                    <a:pt x="618" y="620"/>
                    <a:pt x="646" y="592"/>
                  </a:cubicBezTo>
                  <a:cubicBezTo>
                    <a:pt x="642" y="594"/>
                    <a:pt x="638" y="595"/>
                    <a:pt x="636" y="594"/>
                  </a:cubicBezTo>
                  <a:cubicBezTo>
                    <a:pt x="610" y="611"/>
                    <a:pt x="597" y="612"/>
                    <a:pt x="644" y="582"/>
                  </a:cubicBezTo>
                  <a:cubicBezTo>
                    <a:pt x="644" y="582"/>
                    <a:pt x="644" y="582"/>
                    <a:pt x="644" y="581"/>
                  </a:cubicBezTo>
                  <a:cubicBezTo>
                    <a:pt x="596" y="611"/>
                    <a:pt x="602" y="600"/>
                    <a:pt x="629" y="583"/>
                  </a:cubicBezTo>
                  <a:cubicBezTo>
                    <a:pt x="630" y="581"/>
                    <a:pt x="633" y="579"/>
                    <a:pt x="638" y="575"/>
                  </a:cubicBezTo>
                  <a:cubicBezTo>
                    <a:pt x="599" y="590"/>
                    <a:pt x="579" y="593"/>
                    <a:pt x="647" y="569"/>
                  </a:cubicBezTo>
                  <a:cubicBezTo>
                    <a:pt x="582" y="592"/>
                    <a:pt x="594" y="576"/>
                    <a:pt x="629" y="564"/>
                  </a:cubicBezTo>
                  <a:cubicBezTo>
                    <a:pt x="624" y="562"/>
                    <a:pt x="622" y="560"/>
                    <a:pt x="623" y="558"/>
                  </a:cubicBezTo>
                  <a:cubicBezTo>
                    <a:pt x="593" y="555"/>
                    <a:pt x="581" y="545"/>
                    <a:pt x="630" y="548"/>
                  </a:cubicBezTo>
                  <a:cubicBezTo>
                    <a:pt x="630" y="548"/>
                    <a:pt x="629" y="548"/>
                    <a:pt x="629" y="548"/>
                  </a:cubicBezTo>
                  <a:cubicBezTo>
                    <a:pt x="581" y="542"/>
                    <a:pt x="594" y="538"/>
                    <a:pt x="626" y="541"/>
                  </a:cubicBezTo>
                  <a:cubicBezTo>
                    <a:pt x="628" y="540"/>
                    <a:pt x="632" y="540"/>
                    <a:pt x="637" y="540"/>
                  </a:cubicBezTo>
                  <a:cubicBezTo>
                    <a:pt x="597" y="526"/>
                    <a:pt x="579" y="510"/>
                    <a:pt x="648" y="537"/>
                  </a:cubicBezTo>
                  <a:cubicBezTo>
                    <a:pt x="582" y="511"/>
                    <a:pt x="601" y="510"/>
                    <a:pt x="637" y="526"/>
                  </a:cubicBezTo>
                  <a:cubicBezTo>
                    <a:pt x="634" y="522"/>
                    <a:pt x="633" y="519"/>
                    <a:pt x="634" y="517"/>
                  </a:cubicBezTo>
                  <a:cubicBezTo>
                    <a:pt x="609" y="496"/>
                    <a:pt x="607" y="481"/>
                    <a:pt x="653" y="522"/>
                  </a:cubicBezTo>
                  <a:cubicBezTo>
                    <a:pt x="653" y="522"/>
                    <a:pt x="653" y="521"/>
                    <a:pt x="653" y="521"/>
                  </a:cubicBezTo>
                  <a:cubicBezTo>
                    <a:pt x="608" y="480"/>
                    <a:pt x="620" y="483"/>
                    <a:pt x="644" y="505"/>
                  </a:cubicBezTo>
                  <a:cubicBezTo>
                    <a:pt x="646" y="504"/>
                    <a:pt x="649" y="505"/>
                    <a:pt x="652" y="507"/>
                  </a:cubicBezTo>
                  <a:cubicBezTo>
                    <a:pt x="631" y="475"/>
                    <a:pt x="628" y="456"/>
                    <a:pt x="666" y="516"/>
                  </a:cubicBezTo>
                  <a:cubicBezTo>
                    <a:pt x="630" y="459"/>
                    <a:pt x="643" y="466"/>
                    <a:pt x="661" y="495"/>
                  </a:cubicBezTo>
                  <a:cubicBezTo>
                    <a:pt x="661" y="492"/>
                    <a:pt x="662" y="492"/>
                    <a:pt x="665" y="497"/>
                  </a:cubicBezTo>
                  <a:cubicBezTo>
                    <a:pt x="653" y="463"/>
                    <a:pt x="651" y="448"/>
                    <a:pt x="672" y="507"/>
                  </a:cubicBezTo>
                  <a:close/>
                  <a:moveTo>
                    <a:pt x="313" y="499"/>
                  </a:moveTo>
                  <a:cubicBezTo>
                    <a:pt x="313" y="503"/>
                    <a:pt x="318" y="495"/>
                    <a:pt x="317" y="500"/>
                  </a:cubicBezTo>
                  <a:cubicBezTo>
                    <a:pt x="315" y="505"/>
                    <a:pt x="306" y="523"/>
                    <a:pt x="309" y="525"/>
                  </a:cubicBezTo>
                  <a:cubicBezTo>
                    <a:pt x="309" y="525"/>
                    <a:pt x="284" y="523"/>
                    <a:pt x="282" y="520"/>
                  </a:cubicBezTo>
                  <a:cubicBezTo>
                    <a:pt x="280" y="517"/>
                    <a:pt x="284" y="517"/>
                    <a:pt x="284" y="517"/>
                  </a:cubicBezTo>
                  <a:cubicBezTo>
                    <a:pt x="278" y="514"/>
                    <a:pt x="278" y="514"/>
                    <a:pt x="278" y="514"/>
                  </a:cubicBezTo>
                  <a:cubicBezTo>
                    <a:pt x="278" y="514"/>
                    <a:pt x="275" y="511"/>
                    <a:pt x="273" y="507"/>
                  </a:cubicBezTo>
                  <a:cubicBezTo>
                    <a:pt x="272" y="503"/>
                    <a:pt x="274" y="497"/>
                    <a:pt x="274" y="497"/>
                  </a:cubicBezTo>
                  <a:cubicBezTo>
                    <a:pt x="270" y="495"/>
                    <a:pt x="270" y="495"/>
                    <a:pt x="270" y="495"/>
                  </a:cubicBezTo>
                  <a:cubicBezTo>
                    <a:pt x="270" y="495"/>
                    <a:pt x="264" y="490"/>
                    <a:pt x="267" y="482"/>
                  </a:cubicBezTo>
                  <a:cubicBezTo>
                    <a:pt x="268" y="480"/>
                    <a:pt x="272" y="474"/>
                    <a:pt x="271" y="470"/>
                  </a:cubicBezTo>
                  <a:cubicBezTo>
                    <a:pt x="270" y="466"/>
                    <a:pt x="273" y="459"/>
                    <a:pt x="273" y="459"/>
                  </a:cubicBezTo>
                  <a:cubicBezTo>
                    <a:pt x="273" y="459"/>
                    <a:pt x="273" y="461"/>
                    <a:pt x="275" y="463"/>
                  </a:cubicBezTo>
                  <a:cubicBezTo>
                    <a:pt x="278" y="466"/>
                    <a:pt x="281" y="464"/>
                    <a:pt x="283" y="466"/>
                  </a:cubicBezTo>
                  <a:cubicBezTo>
                    <a:pt x="285" y="468"/>
                    <a:pt x="289" y="467"/>
                    <a:pt x="292" y="469"/>
                  </a:cubicBezTo>
                  <a:cubicBezTo>
                    <a:pt x="294" y="472"/>
                    <a:pt x="295" y="475"/>
                    <a:pt x="297" y="477"/>
                  </a:cubicBezTo>
                  <a:cubicBezTo>
                    <a:pt x="299" y="480"/>
                    <a:pt x="299" y="481"/>
                    <a:pt x="302" y="478"/>
                  </a:cubicBezTo>
                  <a:cubicBezTo>
                    <a:pt x="304" y="476"/>
                    <a:pt x="309" y="475"/>
                    <a:pt x="310" y="479"/>
                  </a:cubicBezTo>
                  <a:cubicBezTo>
                    <a:pt x="312" y="482"/>
                    <a:pt x="314" y="494"/>
                    <a:pt x="313" y="499"/>
                  </a:cubicBezTo>
                  <a:close/>
                  <a:moveTo>
                    <a:pt x="535" y="400"/>
                  </a:moveTo>
                  <a:cubicBezTo>
                    <a:pt x="538" y="401"/>
                    <a:pt x="540" y="398"/>
                    <a:pt x="542" y="399"/>
                  </a:cubicBezTo>
                  <a:cubicBezTo>
                    <a:pt x="545" y="400"/>
                    <a:pt x="549" y="397"/>
                    <a:pt x="552" y="399"/>
                  </a:cubicBezTo>
                  <a:cubicBezTo>
                    <a:pt x="555" y="400"/>
                    <a:pt x="558" y="402"/>
                    <a:pt x="560" y="404"/>
                  </a:cubicBezTo>
                  <a:cubicBezTo>
                    <a:pt x="563" y="406"/>
                    <a:pt x="564" y="406"/>
                    <a:pt x="565" y="403"/>
                  </a:cubicBezTo>
                  <a:cubicBezTo>
                    <a:pt x="566" y="400"/>
                    <a:pt x="570" y="397"/>
                    <a:pt x="573" y="400"/>
                  </a:cubicBezTo>
                  <a:cubicBezTo>
                    <a:pt x="576" y="403"/>
                    <a:pt x="582" y="413"/>
                    <a:pt x="584" y="417"/>
                  </a:cubicBezTo>
                  <a:cubicBezTo>
                    <a:pt x="585" y="421"/>
                    <a:pt x="586" y="412"/>
                    <a:pt x="587" y="417"/>
                  </a:cubicBezTo>
                  <a:cubicBezTo>
                    <a:pt x="588" y="422"/>
                    <a:pt x="587" y="442"/>
                    <a:pt x="590" y="443"/>
                  </a:cubicBezTo>
                  <a:cubicBezTo>
                    <a:pt x="590" y="443"/>
                    <a:pt x="566" y="451"/>
                    <a:pt x="563" y="449"/>
                  </a:cubicBezTo>
                  <a:cubicBezTo>
                    <a:pt x="560" y="447"/>
                    <a:pt x="564" y="445"/>
                    <a:pt x="564" y="445"/>
                  </a:cubicBezTo>
                  <a:cubicBezTo>
                    <a:pt x="558" y="445"/>
                    <a:pt x="558" y="445"/>
                    <a:pt x="558" y="445"/>
                  </a:cubicBezTo>
                  <a:cubicBezTo>
                    <a:pt x="558" y="445"/>
                    <a:pt x="553" y="444"/>
                    <a:pt x="550" y="440"/>
                  </a:cubicBezTo>
                  <a:cubicBezTo>
                    <a:pt x="547" y="437"/>
                    <a:pt x="547" y="431"/>
                    <a:pt x="547" y="431"/>
                  </a:cubicBezTo>
                  <a:cubicBezTo>
                    <a:pt x="542" y="430"/>
                    <a:pt x="542" y="430"/>
                    <a:pt x="542" y="430"/>
                  </a:cubicBezTo>
                  <a:cubicBezTo>
                    <a:pt x="542" y="430"/>
                    <a:pt x="535" y="428"/>
                    <a:pt x="535" y="420"/>
                  </a:cubicBezTo>
                  <a:cubicBezTo>
                    <a:pt x="535" y="417"/>
                    <a:pt x="536" y="411"/>
                    <a:pt x="533" y="407"/>
                  </a:cubicBezTo>
                  <a:cubicBezTo>
                    <a:pt x="531" y="404"/>
                    <a:pt x="531" y="396"/>
                    <a:pt x="531" y="396"/>
                  </a:cubicBezTo>
                  <a:cubicBezTo>
                    <a:pt x="531" y="396"/>
                    <a:pt x="532" y="399"/>
                    <a:pt x="535" y="400"/>
                  </a:cubicBezTo>
                  <a:close/>
                  <a:moveTo>
                    <a:pt x="514" y="379"/>
                  </a:moveTo>
                  <a:cubicBezTo>
                    <a:pt x="520" y="394"/>
                    <a:pt x="517" y="404"/>
                    <a:pt x="511" y="413"/>
                  </a:cubicBezTo>
                  <a:cubicBezTo>
                    <a:pt x="505" y="421"/>
                    <a:pt x="487" y="435"/>
                    <a:pt x="487" y="435"/>
                  </a:cubicBezTo>
                  <a:cubicBezTo>
                    <a:pt x="485" y="432"/>
                    <a:pt x="485" y="401"/>
                    <a:pt x="484" y="396"/>
                  </a:cubicBezTo>
                  <a:cubicBezTo>
                    <a:pt x="483" y="391"/>
                    <a:pt x="487" y="383"/>
                    <a:pt x="488" y="380"/>
                  </a:cubicBezTo>
                  <a:cubicBezTo>
                    <a:pt x="488" y="377"/>
                    <a:pt x="496" y="369"/>
                    <a:pt x="500" y="366"/>
                  </a:cubicBezTo>
                  <a:cubicBezTo>
                    <a:pt x="504" y="364"/>
                    <a:pt x="506" y="360"/>
                    <a:pt x="506" y="360"/>
                  </a:cubicBezTo>
                  <a:cubicBezTo>
                    <a:pt x="506" y="367"/>
                    <a:pt x="509" y="365"/>
                    <a:pt x="514" y="379"/>
                  </a:cubicBezTo>
                  <a:close/>
                  <a:moveTo>
                    <a:pt x="733" y="121"/>
                  </a:moveTo>
                  <a:cubicBezTo>
                    <a:pt x="735" y="120"/>
                    <a:pt x="736" y="112"/>
                    <a:pt x="739" y="112"/>
                  </a:cubicBezTo>
                  <a:cubicBezTo>
                    <a:pt x="741" y="112"/>
                    <a:pt x="742" y="121"/>
                    <a:pt x="744" y="121"/>
                  </a:cubicBezTo>
                  <a:cubicBezTo>
                    <a:pt x="747" y="121"/>
                    <a:pt x="751" y="114"/>
                    <a:pt x="753" y="115"/>
                  </a:cubicBezTo>
                  <a:cubicBezTo>
                    <a:pt x="755" y="116"/>
                    <a:pt x="753" y="124"/>
                    <a:pt x="755" y="125"/>
                  </a:cubicBezTo>
                  <a:cubicBezTo>
                    <a:pt x="757" y="126"/>
                    <a:pt x="764" y="121"/>
                    <a:pt x="765" y="123"/>
                  </a:cubicBezTo>
                  <a:cubicBezTo>
                    <a:pt x="767" y="124"/>
                    <a:pt x="762" y="131"/>
                    <a:pt x="763" y="133"/>
                  </a:cubicBezTo>
                  <a:cubicBezTo>
                    <a:pt x="764" y="135"/>
                    <a:pt x="772" y="133"/>
                    <a:pt x="773" y="135"/>
                  </a:cubicBezTo>
                  <a:cubicBezTo>
                    <a:pt x="774" y="138"/>
                    <a:pt x="766" y="142"/>
                    <a:pt x="767" y="144"/>
                  </a:cubicBezTo>
                  <a:cubicBezTo>
                    <a:pt x="767" y="146"/>
                    <a:pt x="775" y="148"/>
                    <a:pt x="775" y="150"/>
                  </a:cubicBezTo>
                  <a:cubicBezTo>
                    <a:pt x="775" y="152"/>
                    <a:pt x="766" y="153"/>
                    <a:pt x="766" y="155"/>
                  </a:cubicBezTo>
                  <a:cubicBezTo>
                    <a:pt x="765" y="157"/>
                    <a:pt x="772" y="162"/>
                    <a:pt x="771" y="164"/>
                  </a:cubicBezTo>
                  <a:cubicBezTo>
                    <a:pt x="770" y="166"/>
                    <a:pt x="762" y="163"/>
                    <a:pt x="760" y="165"/>
                  </a:cubicBezTo>
                  <a:cubicBezTo>
                    <a:pt x="759" y="167"/>
                    <a:pt x="763" y="174"/>
                    <a:pt x="761" y="176"/>
                  </a:cubicBezTo>
                  <a:cubicBezTo>
                    <a:pt x="760" y="177"/>
                    <a:pt x="753" y="171"/>
                    <a:pt x="751" y="172"/>
                  </a:cubicBezTo>
                  <a:cubicBezTo>
                    <a:pt x="749" y="174"/>
                    <a:pt x="751" y="182"/>
                    <a:pt x="749" y="183"/>
                  </a:cubicBezTo>
                  <a:cubicBezTo>
                    <a:pt x="747" y="184"/>
                    <a:pt x="742" y="176"/>
                    <a:pt x="740" y="176"/>
                  </a:cubicBezTo>
                  <a:cubicBezTo>
                    <a:pt x="738" y="177"/>
                    <a:pt x="737" y="185"/>
                    <a:pt x="734" y="185"/>
                  </a:cubicBezTo>
                  <a:cubicBezTo>
                    <a:pt x="732" y="185"/>
                    <a:pt x="731" y="177"/>
                    <a:pt x="729" y="176"/>
                  </a:cubicBezTo>
                  <a:cubicBezTo>
                    <a:pt x="727" y="176"/>
                    <a:pt x="722" y="183"/>
                    <a:pt x="720" y="182"/>
                  </a:cubicBezTo>
                  <a:cubicBezTo>
                    <a:pt x="718" y="182"/>
                    <a:pt x="720" y="173"/>
                    <a:pt x="718" y="172"/>
                  </a:cubicBezTo>
                  <a:cubicBezTo>
                    <a:pt x="716" y="171"/>
                    <a:pt x="709" y="176"/>
                    <a:pt x="708" y="174"/>
                  </a:cubicBezTo>
                  <a:cubicBezTo>
                    <a:pt x="706" y="173"/>
                    <a:pt x="711" y="166"/>
                    <a:pt x="710" y="164"/>
                  </a:cubicBezTo>
                  <a:cubicBezTo>
                    <a:pt x="709" y="162"/>
                    <a:pt x="701" y="164"/>
                    <a:pt x="700" y="162"/>
                  </a:cubicBezTo>
                  <a:cubicBezTo>
                    <a:pt x="699" y="160"/>
                    <a:pt x="707" y="156"/>
                    <a:pt x="706" y="153"/>
                  </a:cubicBezTo>
                  <a:cubicBezTo>
                    <a:pt x="706" y="151"/>
                    <a:pt x="698" y="149"/>
                    <a:pt x="698" y="147"/>
                  </a:cubicBezTo>
                  <a:cubicBezTo>
                    <a:pt x="698" y="145"/>
                    <a:pt x="707" y="144"/>
                    <a:pt x="707" y="142"/>
                  </a:cubicBezTo>
                  <a:cubicBezTo>
                    <a:pt x="708" y="140"/>
                    <a:pt x="701" y="135"/>
                    <a:pt x="702" y="133"/>
                  </a:cubicBezTo>
                  <a:cubicBezTo>
                    <a:pt x="703" y="131"/>
                    <a:pt x="712" y="134"/>
                    <a:pt x="713" y="132"/>
                  </a:cubicBezTo>
                  <a:cubicBezTo>
                    <a:pt x="714" y="131"/>
                    <a:pt x="710" y="123"/>
                    <a:pt x="712" y="122"/>
                  </a:cubicBezTo>
                  <a:cubicBezTo>
                    <a:pt x="713" y="120"/>
                    <a:pt x="720" y="126"/>
                    <a:pt x="722" y="125"/>
                  </a:cubicBezTo>
                  <a:cubicBezTo>
                    <a:pt x="724" y="124"/>
                    <a:pt x="722" y="115"/>
                    <a:pt x="724" y="114"/>
                  </a:cubicBezTo>
                  <a:cubicBezTo>
                    <a:pt x="726" y="114"/>
                    <a:pt x="731" y="121"/>
                    <a:pt x="733" y="121"/>
                  </a:cubicBezTo>
                  <a:close/>
                </a:path>
              </a:pathLst>
            </a:custGeom>
            <a:solidFill>
              <a:schemeClr val="accent5">
                <a:alpha val="40000"/>
              </a:schemeClr>
            </a:solidFill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grpSp>
          <p:nvGrpSpPr>
            <p:cNvPr id="27" name="Group 296"/>
            <p:cNvGrpSpPr/>
            <p:nvPr/>
          </p:nvGrpSpPr>
          <p:grpSpPr>
            <a:xfrm rot="2467258">
              <a:off x="1498293" y="6174338"/>
              <a:ext cx="173236" cy="175910"/>
              <a:chOff x="5902325" y="2266950"/>
              <a:chExt cx="820738" cy="833438"/>
            </a:xfrm>
            <a:solidFill>
              <a:schemeClr val="accent4"/>
            </a:solidFill>
          </p:grpSpPr>
          <p:sp>
            <p:nvSpPr>
              <p:cNvPr id="1519" name="Freeform 147"/>
              <p:cNvSpPr>
                <a:spLocks/>
              </p:cNvSpPr>
              <p:nvPr/>
            </p:nvSpPr>
            <p:spPr bwMode="auto">
              <a:xfrm>
                <a:off x="6346825" y="2776538"/>
                <a:ext cx="101600" cy="277813"/>
              </a:xfrm>
              <a:custGeom>
                <a:avLst/>
                <a:gdLst/>
                <a:ahLst/>
                <a:cxnLst>
                  <a:cxn ang="0">
                    <a:pos x="4" y="35"/>
                  </a:cxn>
                  <a:cxn ang="0">
                    <a:pos x="10" y="22"/>
                  </a:cxn>
                  <a:cxn ang="0">
                    <a:pos x="0" y="0"/>
                  </a:cxn>
                  <a:cxn ang="0">
                    <a:pos x="4" y="35"/>
                  </a:cxn>
                </a:cxnLst>
                <a:rect l="0" t="0" r="r" b="b"/>
                <a:pathLst>
                  <a:path w="27" h="74">
                    <a:moveTo>
                      <a:pt x="4" y="35"/>
                    </a:moveTo>
                    <a:cubicBezTo>
                      <a:pt x="14" y="65"/>
                      <a:pt x="27" y="74"/>
                      <a:pt x="10" y="22"/>
                    </a:cubicBezTo>
                    <a:cubicBezTo>
                      <a:pt x="7" y="17"/>
                      <a:pt x="4" y="10"/>
                      <a:pt x="0" y="0"/>
                    </a:cubicBezTo>
                    <a:cubicBezTo>
                      <a:pt x="10" y="25"/>
                      <a:pt x="8" y="35"/>
                      <a:pt x="4" y="35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0" name="Freeform 151"/>
              <p:cNvSpPr>
                <a:spLocks/>
              </p:cNvSpPr>
              <p:nvPr/>
            </p:nvSpPr>
            <p:spPr bwMode="auto">
              <a:xfrm>
                <a:off x="6143625" y="2776538"/>
                <a:ext cx="128588" cy="277813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13" y="27"/>
                  </a:cxn>
                  <a:cxn ang="0">
                    <a:pos x="29" y="12"/>
                  </a:cxn>
                  <a:cxn ang="0">
                    <a:pos x="28" y="35"/>
                  </a:cxn>
                  <a:cxn ang="0">
                    <a:pos x="34" y="0"/>
                  </a:cxn>
                </a:cxnLst>
                <a:rect l="0" t="0" r="r" b="b"/>
                <a:pathLst>
                  <a:path w="34" h="74">
                    <a:moveTo>
                      <a:pt x="34" y="0"/>
                    </a:moveTo>
                    <a:cubicBezTo>
                      <a:pt x="24" y="28"/>
                      <a:pt x="15" y="33"/>
                      <a:pt x="13" y="27"/>
                    </a:cubicBezTo>
                    <a:cubicBezTo>
                      <a:pt x="0" y="59"/>
                      <a:pt x="5" y="74"/>
                      <a:pt x="29" y="12"/>
                    </a:cubicBezTo>
                    <a:cubicBezTo>
                      <a:pt x="5" y="73"/>
                      <a:pt x="15" y="66"/>
                      <a:pt x="28" y="35"/>
                    </a:cubicBezTo>
                    <a:cubicBezTo>
                      <a:pt x="25" y="32"/>
                      <a:pt x="26" y="22"/>
                      <a:pt x="3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21" name="Freeform 155"/>
              <p:cNvSpPr>
                <a:spLocks/>
              </p:cNvSpPr>
              <p:nvPr/>
            </p:nvSpPr>
            <p:spPr bwMode="auto">
              <a:xfrm>
                <a:off x="6253163" y="2752725"/>
                <a:ext cx="79375" cy="347663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4" y="37"/>
                  </a:cxn>
                  <a:cxn ang="0">
                    <a:pos x="13" y="21"/>
                  </a:cxn>
                  <a:cxn ang="0">
                    <a:pos x="21" y="35"/>
                  </a:cxn>
                  <a:cxn ang="0">
                    <a:pos x="14" y="0"/>
                  </a:cxn>
                </a:cxnLst>
                <a:rect l="0" t="0" r="r" b="b"/>
                <a:pathLst>
                  <a:path w="21" h="92">
                    <a:moveTo>
                      <a:pt x="14" y="0"/>
                    </a:moveTo>
                    <a:cubicBezTo>
                      <a:pt x="13" y="18"/>
                      <a:pt x="8" y="31"/>
                      <a:pt x="4" y="37"/>
                    </a:cubicBezTo>
                    <a:cubicBezTo>
                      <a:pt x="0" y="74"/>
                      <a:pt x="6" y="90"/>
                      <a:pt x="13" y="21"/>
                    </a:cubicBezTo>
                    <a:cubicBezTo>
                      <a:pt x="6" y="92"/>
                      <a:pt x="19" y="74"/>
                      <a:pt x="21" y="35"/>
                    </a:cubicBezTo>
                    <a:cubicBezTo>
                      <a:pt x="17" y="28"/>
                      <a:pt x="13" y="16"/>
                      <a:pt x="14" y="0"/>
                    </a:cubicBezTo>
                    <a:close/>
                  </a:path>
                </a:pathLst>
              </a:custGeom>
              <a:grpFill/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grpSp>
            <p:nvGrpSpPr>
              <p:cNvPr id="28" name="Group 291"/>
              <p:cNvGrpSpPr/>
              <p:nvPr/>
            </p:nvGrpSpPr>
            <p:grpSpPr>
              <a:xfrm>
                <a:off x="5902325" y="2266950"/>
                <a:ext cx="820738" cy="784225"/>
                <a:chOff x="4111625" y="2266950"/>
                <a:chExt cx="820738" cy="784225"/>
              </a:xfrm>
              <a:grpFill/>
            </p:grpSpPr>
            <p:sp>
              <p:nvSpPr>
                <p:cNvPr id="1523" name="Freeform 25"/>
                <p:cNvSpPr>
                  <a:spLocks/>
                </p:cNvSpPr>
                <p:nvPr/>
              </p:nvSpPr>
              <p:spPr bwMode="auto">
                <a:xfrm>
                  <a:off x="4470400" y="2395538"/>
                  <a:ext cx="25400" cy="44450"/>
                </a:xfrm>
                <a:custGeom>
                  <a:avLst/>
                  <a:gdLst/>
                  <a:ahLst/>
                  <a:cxnLst>
                    <a:cxn ang="0">
                      <a:pos x="3" y="9"/>
                    </a:cxn>
                    <a:cxn ang="0">
                      <a:pos x="7" y="12"/>
                    </a:cxn>
                    <a:cxn ang="0">
                      <a:pos x="7" y="11"/>
                    </a:cxn>
                    <a:cxn ang="0">
                      <a:pos x="0" y="0"/>
                    </a:cxn>
                    <a:cxn ang="0">
                      <a:pos x="3" y="9"/>
                    </a:cxn>
                  </a:cxnLst>
                  <a:rect l="0" t="0" r="r" b="b"/>
                  <a:pathLst>
                    <a:path w="7" h="12">
                      <a:moveTo>
                        <a:pt x="3" y="9"/>
                      </a:moveTo>
                      <a:cubicBezTo>
                        <a:pt x="4" y="10"/>
                        <a:pt x="5" y="11"/>
                        <a:pt x="7" y="12"/>
                      </a:cubicBezTo>
                      <a:cubicBezTo>
                        <a:pt x="7" y="12"/>
                        <a:pt x="7" y="11"/>
                        <a:pt x="7" y="11"/>
                      </a:cubicBezTo>
                      <a:cubicBezTo>
                        <a:pt x="5" y="7"/>
                        <a:pt x="2" y="4"/>
                        <a:pt x="0" y="0"/>
                      </a:cubicBezTo>
                      <a:cubicBezTo>
                        <a:pt x="1" y="3"/>
                        <a:pt x="2" y="6"/>
                        <a:pt x="3" y="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4" name="Freeform 30"/>
                <p:cNvSpPr>
                  <a:spLocks/>
                </p:cNvSpPr>
                <p:nvPr/>
              </p:nvSpPr>
              <p:spPr bwMode="auto">
                <a:xfrm>
                  <a:off x="4721225" y="2686050"/>
                  <a:ext cx="60325" cy="6350"/>
                </a:xfrm>
                <a:custGeom>
                  <a:avLst/>
                  <a:gdLst/>
                  <a:ahLst/>
                  <a:cxnLst>
                    <a:cxn ang="0">
                      <a:pos x="1" y="0"/>
                    </a:cxn>
                    <a:cxn ang="0">
                      <a:pos x="16" y="2"/>
                    </a:cxn>
                    <a:cxn ang="0">
                      <a:pos x="16" y="1"/>
                    </a:cxn>
                    <a:cxn ang="0">
                      <a:pos x="0" y="0"/>
                    </a:cxn>
                    <a:cxn ang="0">
                      <a:pos x="1" y="0"/>
                    </a:cxn>
                  </a:cxnLst>
                  <a:rect l="0" t="0" r="r" b="b"/>
                  <a:pathLst>
                    <a:path w="16" h="2">
                      <a:moveTo>
                        <a:pt x="1" y="0"/>
                      </a:moveTo>
                      <a:cubicBezTo>
                        <a:pt x="7" y="1"/>
                        <a:pt x="12" y="1"/>
                        <a:pt x="16" y="2"/>
                      </a:cubicBezTo>
                      <a:cubicBezTo>
                        <a:pt x="16" y="2"/>
                        <a:pt x="16" y="1"/>
                        <a:pt x="16" y="1"/>
                      </a:cubicBezTo>
                      <a:cubicBezTo>
                        <a:pt x="11" y="1"/>
                        <a:pt x="6" y="0"/>
                        <a:pt x="0" y="0"/>
                      </a:cubicBezTo>
                      <a:cubicBezTo>
                        <a:pt x="0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5" name="Freeform 145"/>
                <p:cNvSpPr>
                  <a:spLocks/>
                </p:cNvSpPr>
                <p:nvPr/>
              </p:nvSpPr>
              <p:spPr bwMode="auto">
                <a:xfrm>
                  <a:off x="4495800" y="2436813"/>
                  <a:ext cx="11113" cy="30163"/>
                </a:xfrm>
                <a:custGeom>
                  <a:avLst/>
                  <a:gdLst/>
                  <a:ahLst/>
                  <a:cxnLst>
                    <a:cxn ang="0">
                      <a:pos x="3" y="8"/>
                    </a:cxn>
                    <a:cxn ang="0">
                      <a:pos x="3" y="5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3" y="8"/>
                    </a:cxn>
                  </a:cxnLst>
                  <a:rect l="0" t="0" r="r" b="b"/>
                  <a:pathLst>
                    <a:path w="3" h="8">
                      <a:moveTo>
                        <a:pt x="3" y="8"/>
                      </a:moveTo>
                      <a:cubicBezTo>
                        <a:pt x="3" y="7"/>
                        <a:pt x="3" y="6"/>
                        <a:pt x="3" y="5"/>
                      </a:cubicBezTo>
                      <a:cubicBezTo>
                        <a:pt x="2" y="3"/>
                        <a:pt x="1" y="1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" y="3"/>
                        <a:pt x="2" y="5"/>
                        <a:pt x="3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6" name="Freeform 146"/>
                <p:cNvSpPr>
                  <a:spLocks/>
                </p:cNvSpPr>
                <p:nvPr/>
              </p:nvSpPr>
              <p:spPr bwMode="auto">
                <a:xfrm>
                  <a:off x="4232275" y="2730500"/>
                  <a:ext cx="230188" cy="260350"/>
                </a:xfrm>
                <a:custGeom>
                  <a:avLst/>
                  <a:gdLst/>
                  <a:ahLst/>
                  <a:cxnLst>
                    <a:cxn ang="0">
                      <a:pos x="61" y="0"/>
                    </a:cxn>
                    <a:cxn ang="0">
                      <a:pos x="35" y="21"/>
                    </a:cxn>
                    <a:cxn ang="0">
                      <a:pos x="48" y="16"/>
                    </a:cxn>
                    <a:cxn ang="0">
                      <a:pos x="45" y="30"/>
                    </a:cxn>
                    <a:cxn ang="0">
                      <a:pos x="61" y="0"/>
                    </a:cxn>
                  </a:cxnLst>
                  <a:rect l="0" t="0" r="r" b="b"/>
                  <a:pathLst>
                    <a:path w="61" h="69">
                      <a:moveTo>
                        <a:pt x="61" y="0"/>
                      </a:moveTo>
                      <a:cubicBezTo>
                        <a:pt x="52" y="11"/>
                        <a:pt x="42" y="18"/>
                        <a:pt x="35" y="21"/>
                      </a:cubicBezTo>
                      <a:cubicBezTo>
                        <a:pt x="7" y="50"/>
                        <a:pt x="0" y="69"/>
                        <a:pt x="48" y="16"/>
                      </a:cubicBezTo>
                      <a:cubicBezTo>
                        <a:pt x="0" y="69"/>
                        <a:pt x="19" y="60"/>
                        <a:pt x="45" y="30"/>
                      </a:cubicBezTo>
                      <a:cubicBezTo>
                        <a:pt x="46" y="22"/>
                        <a:pt x="51" y="11"/>
                        <a:pt x="61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7" name="Freeform 148"/>
                <p:cNvSpPr>
                  <a:spLocks/>
                </p:cNvSpPr>
                <p:nvPr/>
              </p:nvSpPr>
              <p:spPr bwMode="auto">
                <a:xfrm>
                  <a:off x="4602163" y="2697163"/>
                  <a:ext cx="17463" cy="6350"/>
                </a:xfrm>
                <a:custGeom>
                  <a:avLst/>
                  <a:gdLst/>
                  <a:ahLst/>
                  <a:cxnLst>
                    <a:cxn ang="0">
                      <a:pos x="5" y="2"/>
                    </a:cxn>
                    <a:cxn ang="0">
                      <a:pos x="5" y="2"/>
                    </a:cxn>
                    <a:cxn ang="0">
                      <a:pos x="0" y="0"/>
                    </a:cxn>
                    <a:cxn ang="0">
                      <a:pos x="5" y="2"/>
                    </a:cxn>
                  </a:cxnLst>
                  <a:rect l="0" t="0" r="r" b="b"/>
                  <a:pathLst>
                    <a:path w="5" h="2">
                      <a:moveTo>
                        <a:pt x="5" y="2"/>
                      </a:moveTo>
                      <a:cubicBezTo>
                        <a:pt x="5" y="2"/>
                        <a:pt x="5" y="2"/>
                        <a:pt x="5" y="2"/>
                      </a:cubicBezTo>
                      <a:cubicBezTo>
                        <a:pt x="3" y="1"/>
                        <a:pt x="1" y="1"/>
                        <a:pt x="0" y="0"/>
                      </a:cubicBezTo>
                      <a:cubicBezTo>
                        <a:pt x="1" y="1"/>
                        <a:pt x="3" y="2"/>
                        <a:pt x="5" y="2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8" name="Freeform 149"/>
                <p:cNvSpPr>
                  <a:spLocks/>
                </p:cNvSpPr>
                <p:nvPr/>
              </p:nvSpPr>
              <p:spPr bwMode="auto">
                <a:xfrm>
                  <a:off x="4572000" y="2590800"/>
                  <a:ext cx="6350" cy="7938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2" h="2">
                      <a:moveTo>
                        <a:pt x="2" y="0"/>
                      </a:move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" y="1"/>
                        <a:pt x="0" y="2"/>
                        <a:pt x="0" y="2"/>
                      </a:cubicBezTo>
                      <a:cubicBezTo>
                        <a:pt x="0" y="2"/>
                        <a:pt x="1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29" name="Freeform 150"/>
                <p:cNvSpPr>
                  <a:spLocks/>
                </p:cNvSpPr>
                <p:nvPr/>
              </p:nvSpPr>
              <p:spPr bwMode="auto">
                <a:xfrm>
                  <a:off x="4665663" y="2794000"/>
                  <a:ext cx="169863" cy="14763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45" h="39">
                      <a:moveTo>
                        <a:pt x="0" y="0"/>
                      </a:moveTo>
                      <a:cubicBezTo>
                        <a:pt x="45" y="39"/>
                        <a:pt x="40" y="26"/>
                        <a:pt x="15" y="4"/>
                      </a:cubicBezTo>
                      <a:cubicBezTo>
                        <a:pt x="13" y="5"/>
                        <a:pt x="8" y="4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0" name="Freeform 152"/>
                <p:cNvSpPr>
                  <a:spLocks/>
                </p:cNvSpPr>
                <p:nvPr/>
              </p:nvSpPr>
              <p:spPr bwMode="auto">
                <a:xfrm>
                  <a:off x="4424363" y="2343150"/>
                  <a:ext cx="57150" cy="146050"/>
                </a:xfrm>
                <a:custGeom>
                  <a:avLst/>
                  <a:gdLst/>
                  <a:ahLst/>
                  <a:cxnLst>
                    <a:cxn ang="0">
                      <a:pos x="15" y="23"/>
                    </a:cxn>
                    <a:cxn ang="0">
                      <a:pos x="12" y="14"/>
                    </a:cxn>
                    <a:cxn ang="0">
                      <a:pos x="0" y="0"/>
                    </a:cxn>
                    <a:cxn ang="0">
                      <a:pos x="10" y="39"/>
                    </a:cxn>
                    <a:cxn ang="0">
                      <a:pos x="15" y="23"/>
                    </a:cxn>
                  </a:cxnLst>
                  <a:rect l="0" t="0" r="r" b="b"/>
                  <a:pathLst>
                    <a:path w="15" h="39">
                      <a:moveTo>
                        <a:pt x="15" y="23"/>
                      </a:moveTo>
                      <a:cubicBezTo>
                        <a:pt x="14" y="20"/>
                        <a:pt x="13" y="17"/>
                        <a:pt x="12" y="14"/>
                      </a:cubicBezTo>
                      <a:cubicBezTo>
                        <a:pt x="8" y="9"/>
                        <a:pt x="4" y="4"/>
                        <a:pt x="0" y="0"/>
                      </a:cubicBezTo>
                      <a:cubicBezTo>
                        <a:pt x="0" y="5"/>
                        <a:pt x="2" y="17"/>
                        <a:pt x="10" y="39"/>
                      </a:cubicBezTo>
                      <a:cubicBezTo>
                        <a:pt x="7" y="25"/>
                        <a:pt x="11" y="20"/>
                        <a:pt x="15" y="2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1" name="Freeform 153"/>
                <p:cNvSpPr>
                  <a:spLocks/>
                </p:cNvSpPr>
                <p:nvPr/>
              </p:nvSpPr>
              <p:spPr bwMode="auto">
                <a:xfrm>
                  <a:off x="4597400" y="2867025"/>
                  <a:ext cx="68263" cy="1841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6" y="8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8" h="49">
                      <a:moveTo>
                        <a:pt x="0" y="0"/>
                      </a:moveTo>
                      <a:cubicBezTo>
                        <a:pt x="18" y="49"/>
                        <a:pt x="17" y="37"/>
                        <a:pt x="6" y="8"/>
                      </a:cubicBezTo>
                      <a:cubicBezTo>
                        <a:pt x="5" y="8"/>
                        <a:pt x="3" y="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2" name="Freeform 154"/>
                <p:cNvSpPr>
                  <a:spLocks/>
                </p:cNvSpPr>
                <p:nvPr/>
              </p:nvSpPr>
              <p:spPr bwMode="auto">
                <a:xfrm>
                  <a:off x="4605338" y="2746375"/>
                  <a:ext cx="225425" cy="198438"/>
                </a:xfrm>
                <a:custGeom>
                  <a:avLst/>
                  <a:gdLst/>
                  <a:ahLst/>
                  <a:cxnLst>
                    <a:cxn ang="0">
                      <a:pos x="22" y="27"/>
                    </a:cxn>
                    <a:cxn ang="0">
                      <a:pos x="16" y="12"/>
                    </a:cxn>
                    <a:cxn ang="0">
                      <a:pos x="0" y="0"/>
                    </a:cxn>
                    <a:cxn ang="0">
                      <a:pos x="22" y="27"/>
                    </a:cxn>
                  </a:cxnLst>
                  <a:rect l="0" t="0" r="r" b="b"/>
                  <a:pathLst>
                    <a:path w="60" h="53">
                      <a:moveTo>
                        <a:pt x="22" y="27"/>
                      </a:moveTo>
                      <a:cubicBezTo>
                        <a:pt x="47" y="49"/>
                        <a:pt x="60" y="53"/>
                        <a:pt x="16" y="12"/>
                      </a:cubicBezTo>
                      <a:cubicBezTo>
                        <a:pt x="11" y="10"/>
                        <a:pt x="6" y="5"/>
                        <a:pt x="0" y="0"/>
                      </a:cubicBezTo>
                      <a:cubicBezTo>
                        <a:pt x="16" y="15"/>
                        <a:pt x="22" y="24"/>
                        <a:pt x="22" y="27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3" name="Freeform 156"/>
                <p:cNvSpPr>
                  <a:spLocks/>
                </p:cNvSpPr>
                <p:nvPr/>
              </p:nvSpPr>
              <p:spPr bwMode="auto">
                <a:xfrm>
                  <a:off x="4564063" y="2741613"/>
                  <a:ext cx="187325" cy="290513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15" y="34"/>
                    </a:cxn>
                    <a:cxn ang="0">
                      <a:pos x="13" y="17"/>
                    </a:cxn>
                    <a:cxn ang="0">
                      <a:pos x="28" y="29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50" h="77">
                      <a:moveTo>
                        <a:pt x="0" y="0"/>
                      </a:moveTo>
                      <a:cubicBezTo>
                        <a:pt x="9" y="14"/>
                        <a:pt x="14" y="26"/>
                        <a:pt x="15" y="34"/>
                      </a:cubicBezTo>
                      <a:cubicBezTo>
                        <a:pt x="35" y="67"/>
                        <a:pt x="50" y="77"/>
                        <a:pt x="13" y="17"/>
                      </a:cubicBezTo>
                      <a:cubicBezTo>
                        <a:pt x="49" y="76"/>
                        <a:pt x="48" y="59"/>
                        <a:pt x="28" y="29"/>
                      </a:cubicBezTo>
                      <a:cubicBezTo>
                        <a:pt x="21" y="26"/>
                        <a:pt x="10" y="16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4" name="Freeform 157"/>
                <p:cNvSpPr>
                  <a:spLocks/>
                </p:cNvSpPr>
                <p:nvPr/>
              </p:nvSpPr>
              <p:spPr bwMode="auto">
                <a:xfrm>
                  <a:off x="4111625" y="2500313"/>
                  <a:ext cx="328613" cy="139700"/>
                </a:xfrm>
                <a:custGeom>
                  <a:avLst/>
                  <a:gdLst/>
                  <a:ahLst/>
                  <a:cxnLst>
                    <a:cxn ang="0">
                      <a:pos x="58" y="16"/>
                    </a:cxn>
                    <a:cxn ang="0">
                      <a:pos x="69" y="28"/>
                    </a:cxn>
                    <a:cxn ang="0">
                      <a:pos x="58" y="30"/>
                    </a:cxn>
                    <a:cxn ang="0">
                      <a:pos x="87" y="37"/>
                    </a:cxn>
                    <a:cxn ang="0">
                      <a:pos x="58" y="16"/>
                    </a:cxn>
                  </a:cxnLst>
                  <a:rect l="0" t="0" r="r" b="b"/>
                  <a:pathLst>
                    <a:path w="87" h="37">
                      <a:moveTo>
                        <a:pt x="58" y="16"/>
                      </a:moveTo>
                      <a:cubicBezTo>
                        <a:pt x="22" y="1"/>
                        <a:pt x="3" y="1"/>
                        <a:pt x="69" y="28"/>
                      </a:cubicBezTo>
                      <a:cubicBezTo>
                        <a:pt x="0" y="0"/>
                        <a:pt x="18" y="16"/>
                        <a:pt x="58" y="30"/>
                      </a:cubicBezTo>
                      <a:cubicBezTo>
                        <a:pt x="66" y="31"/>
                        <a:pt x="76" y="32"/>
                        <a:pt x="87" y="37"/>
                      </a:cubicBezTo>
                      <a:cubicBezTo>
                        <a:pt x="72" y="31"/>
                        <a:pt x="62" y="23"/>
                        <a:pt x="58" y="16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5" name="Freeform 158"/>
                <p:cNvSpPr>
                  <a:spLocks/>
                </p:cNvSpPr>
                <p:nvPr/>
              </p:nvSpPr>
              <p:spPr bwMode="auto">
                <a:xfrm>
                  <a:off x="4643438" y="2711450"/>
                  <a:ext cx="288925" cy="128588"/>
                </a:xfrm>
                <a:custGeom>
                  <a:avLst/>
                  <a:gdLst/>
                  <a:ahLst/>
                  <a:cxnLst>
                    <a:cxn ang="0">
                      <a:pos x="10" y="4"/>
                    </a:cxn>
                    <a:cxn ang="0">
                      <a:pos x="22" y="2"/>
                    </a:cxn>
                    <a:cxn ang="0">
                      <a:pos x="0" y="0"/>
                    </a:cxn>
                    <a:cxn ang="0">
                      <a:pos x="0" y="1"/>
                    </a:cxn>
                    <a:cxn ang="0">
                      <a:pos x="21" y="19"/>
                    </a:cxn>
                    <a:cxn ang="0">
                      <a:pos x="10" y="4"/>
                    </a:cxn>
                  </a:cxnLst>
                  <a:rect l="0" t="0" r="r" b="b"/>
                  <a:pathLst>
                    <a:path w="77" h="34">
                      <a:moveTo>
                        <a:pt x="10" y="4"/>
                      </a:moveTo>
                      <a:cubicBezTo>
                        <a:pt x="77" y="31"/>
                        <a:pt x="61" y="16"/>
                        <a:pt x="22" y="2"/>
                      </a:cubicBezTo>
                      <a:cubicBezTo>
                        <a:pt x="16" y="2"/>
                        <a:pt x="9" y="2"/>
                        <a:pt x="0" y="0"/>
                      </a:cubicBezTo>
                      <a:cubicBezTo>
                        <a:pt x="0" y="0"/>
                        <a:pt x="0" y="1"/>
                        <a:pt x="0" y="1"/>
                      </a:cubicBezTo>
                      <a:cubicBezTo>
                        <a:pt x="11" y="7"/>
                        <a:pt x="18" y="14"/>
                        <a:pt x="21" y="19"/>
                      </a:cubicBezTo>
                      <a:cubicBezTo>
                        <a:pt x="55" y="34"/>
                        <a:pt x="74" y="30"/>
                        <a:pt x="10" y="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6" name="Freeform 159"/>
                <p:cNvSpPr>
                  <a:spLocks/>
                </p:cNvSpPr>
                <p:nvPr/>
              </p:nvSpPr>
              <p:spPr bwMode="auto">
                <a:xfrm>
                  <a:off x="4654550" y="2659063"/>
                  <a:ext cx="127000" cy="30163"/>
                </a:xfrm>
                <a:custGeom>
                  <a:avLst/>
                  <a:gdLst/>
                  <a:ahLst/>
                  <a:cxnLst>
                    <a:cxn ang="0">
                      <a:pos x="34" y="8"/>
                    </a:cxn>
                    <a:cxn ang="0">
                      <a:pos x="28" y="0"/>
                    </a:cxn>
                    <a:cxn ang="0">
                      <a:pos x="0" y="4"/>
                    </a:cxn>
                    <a:cxn ang="0">
                      <a:pos x="0" y="5"/>
                    </a:cxn>
                    <a:cxn ang="0">
                      <a:pos x="18" y="7"/>
                    </a:cxn>
                    <a:cxn ang="0">
                      <a:pos x="34" y="8"/>
                    </a:cxn>
                  </a:cxnLst>
                  <a:rect l="0" t="0" r="r" b="b"/>
                  <a:pathLst>
                    <a:path w="34" h="8">
                      <a:moveTo>
                        <a:pt x="34" y="8"/>
                      </a:moveTo>
                      <a:cubicBezTo>
                        <a:pt x="32" y="5"/>
                        <a:pt x="30" y="3"/>
                        <a:pt x="28" y="0"/>
                      </a:cubicBezTo>
                      <a:cubicBezTo>
                        <a:pt x="25" y="3"/>
                        <a:pt x="16" y="5"/>
                        <a:pt x="0" y="4"/>
                      </a:cubicBezTo>
                      <a:cubicBezTo>
                        <a:pt x="0" y="5"/>
                        <a:pt x="0" y="5"/>
                        <a:pt x="0" y="5"/>
                      </a:cubicBezTo>
                      <a:cubicBezTo>
                        <a:pt x="7" y="5"/>
                        <a:pt x="13" y="6"/>
                        <a:pt x="18" y="7"/>
                      </a:cubicBezTo>
                      <a:cubicBezTo>
                        <a:pt x="24" y="7"/>
                        <a:pt x="29" y="8"/>
                        <a:pt x="34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7" name="Freeform 160"/>
                <p:cNvSpPr>
                  <a:spLocks/>
                </p:cNvSpPr>
                <p:nvPr/>
              </p:nvSpPr>
              <p:spPr bwMode="auto">
                <a:xfrm>
                  <a:off x="4792663" y="2697163"/>
                  <a:ext cx="114300" cy="25400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5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0" h="7">
                      <a:moveTo>
                        <a:pt x="2" y="0"/>
                      </a:moveTo>
                      <a:cubicBezTo>
                        <a:pt x="1" y="2"/>
                        <a:pt x="1" y="4"/>
                        <a:pt x="0" y="5"/>
                      </a:cubicBezTo>
                      <a:cubicBezTo>
                        <a:pt x="22" y="7"/>
                        <a:pt x="30" y="4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8" name="Freeform 161"/>
                <p:cNvSpPr>
                  <a:spLocks/>
                </p:cNvSpPr>
                <p:nvPr/>
              </p:nvSpPr>
              <p:spPr bwMode="auto">
                <a:xfrm>
                  <a:off x="4725988" y="2686050"/>
                  <a:ext cx="66675" cy="30163"/>
                </a:xfrm>
                <a:custGeom>
                  <a:avLst/>
                  <a:gdLst/>
                  <a:ahLst/>
                  <a:cxnLst>
                    <a:cxn ang="0">
                      <a:pos x="9" y="8"/>
                    </a:cxn>
                    <a:cxn ang="0">
                      <a:pos x="18" y="8"/>
                    </a:cxn>
                    <a:cxn ang="0">
                      <a:pos x="18" y="8"/>
                    </a:cxn>
                    <a:cxn ang="0">
                      <a:pos x="15" y="2"/>
                    </a:cxn>
                    <a:cxn ang="0">
                      <a:pos x="0" y="0"/>
                    </a:cxn>
                    <a:cxn ang="0">
                      <a:pos x="9" y="8"/>
                    </a:cxn>
                  </a:cxnLst>
                  <a:rect l="0" t="0" r="r" b="b"/>
                  <a:pathLst>
                    <a:path w="18" h="8">
                      <a:moveTo>
                        <a:pt x="9" y="8"/>
                      </a:moveTo>
                      <a:cubicBezTo>
                        <a:pt x="12" y="8"/>
                        <a:pt x="15" y="8"/>
                        <a:pt x="18" y="8"/>
                      </a:cubicBezTo>
                      <a:cubicBezTo>
                        <a:pt x="18" y="8"/>
                        <a:pt x="18" y="8"/>
                        <a:pt x="18" y="8"/>
                      </a:cubicBezTo>
                      <a:cubicBezTo>
                        <a:pt x="18" y="8"/>
                        <a:pt x="17" y="5"/>
                        <a:pt x="15" y="2"/>
                      </a:cubicBezTo>
                      <a:cubicBezTo>
                        <a:pt x="11" y="1"/>
                        <a:pt x="6" y="1"/>
                        <a:pt x="0" y="0"/>
                      </a:cubicBezTo>
                      <a:cubicBezTo>
                        <a:pt x="11" y="3"/>
                        <a:pt x="13" y="6"/>
                        <a:pt x="9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39" name="Freeform 162"/>
                <p:cNvSpPr>
                  <a:spLocks/>
                </p:cNvSpPr>
                <p:nvPr/>
              </p:nvSpPr>
              <p:spPr bwMode="auto">
                <a:xfrm>
                  <a:off x="4805363" y="2659063"/>
                  <a:ext cx="93663" cy="30163"/>
                </a:xfrm>
                <a:custGeom>
                  <a:avLst/>
                  <a:gdLst/>
                  <a:ahLst/>
                  <a:cxnLst>
                    <a:cxn ang="0">
                      <a:pos x="3" y="0"/>
                    </a:cxn>
                    <a:cxn ang="0">
                      <a:pos x="0" y="8"/>
                    </a:cxn>
                    <a:cxn ang="0">
                      <a:pos x="3" y="0"/>
                    </a:cxn>
                  </a:cxnLst>
                  <a:rect l="0" t="0" r="r" b="b"/>
                  <a:pathLst>
                    <a:path w="25" h="8">
                      <a:moveTo>
                        <a:pt x="3" y="0"/>
                      </a:moveTo>
                      <a:cubicBezTo>
                        <a:pt x="2" y="3"/>
                        <a:pt x="1" y="5"/>
                        <a:pt x="0" y="8"/>
                      </a:cubicBezTo>
                      <a:cubicBezTo>
                        <a:pt x="25" y="8"/>
                        <a:pt x="21" y="3"/>
                        <a:pt x="3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0" name="Freeform 163"/>
                <p:cNvSpPr>
                  <a:spLocks/>
                </p:cNvSpPr>
                <p:nvPr/>
              </p:nvSpPr>
              <p:spPr bwMode="auto">
                <a:xfrm>
                  <a:off x="4179888" y="2771775"/>
                  <a:ext cx="173038" cy="112713"/>
                </a:xfrm>
                <a:custGeom>
                  <a:avLst/>
                  <a:gdLst/>
                  <a:ahLst/>
                  <a:cxnLst>
                    <a:cxn ang="0">
                      <a:pos x="46" y="0"/>
                    </a:cxn>
                    <a:cxn ang="0">
                      <a:pos x="39" y="13"/>
                    </a:cxn>
                    <a:cxn ang="0">
                      <a:pos x="46" y="0"/>
                    </a:cxn>
                  </a:cxnLst>
                  <a:rect l="0" t="0" r="r" b="b"/>
                  <a:pathLst>
                    <a:path w="46" h="30">
                      <a:moveTo>
                        <a:pt x="46" y="0"/>
                      </a:moveTo>
                      <a:cubicBezTo>
                        <a:pt x="0" y="30"/>
                        <a:pt x="13" y="29"/>
                        <a:pt x="39" y="13"/>
                      </a:cubicBezTo>
                      <a:cubicBezTo>
                        <a:pt x="36" y="12"/>
                        <a:pt x="37" y="8"/>
                        <a:pt x="46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1" name="Freeform 164"/>
                <p:cNvSpPr>
                  <a:spLocks/>
                </p:cNvSpPr>
                <p:nvPr/>
              </p:nvSpPr>
              <p:spPr bwMode="auto">
                <a:xfrm>
                  <a:off x="4849813" y="2568575"/>
                  <a:ext cx="11113" cy="15875"/>
                </a:xfrm>
                <a:custGeom>
                  <a:avLst/>
                  <a:gdLst/>
                  <a:ahLst/>
                  <a:cxnLst>
                    <a:cxn ang="0">
                      <a:pos x="2" y="0"/>
                    </a:cxn>
                    <a:cxn ang="0">
                      <a:pos x="0" y="4"/>
                    </a:cxn>
                    <a:cxn ang="0">
                      <a:pos x="2" y="0"/>
                    </a:cxn>
                  </a:cxnLst>
                  <a:rect l="0" t="0" r="r" b="b"/>
                  <a:pathLst>
                    <a:path w="3" h="4">
                      <a:moveTo>
                        <a:pt x="2" y="0"/>
                      </a:moveTo>
                      <a:cubicBezTo>
                        <a:pt x="1" y="1"/>
                        <a:pt x="0" y="2"/>
                        <a:pt x="0" y="4"/>
                      </a:cubicBezTo>
                      <a:cubicBezTo>
                        <a:pt x="2" y="2"/>
                        <a:pt x="3" y="1"/>
                        <a:pt x="2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2" name="Freeform 165"/>
                <p:cNvSpPr>
                  <a:spLocks/>
                </p:cNvSpPr>
                <p:nvPr/>
              </p:nvSpPr>
              <p:spPr bwMode="auto">
                <a:xfrm>
                  <a:off x="4116388" y="2606675"/>
                  <a:ext cx="184150" cy="38100"/>
                </a:xfrm>
                <a:custGeom>
                  <a:avLst/>
                  <a:gdLst/>
                  <a:ahLst/>
                  <a:cxnLst>
                    <a:cxn ang="0">
                      <a:pos x="46" y="3"/>
                    </a:cxn>
                    <a:cxn ang="0">
                      <a:pos x="49" y="10"/>
                    </a:cxn>
                    <a:cxn ang="0">
                      <a:pos x="46" y="3"/>
                    </a:cxn>
                  </a:cxnLst>
                  <a:rect l="0" t="0" r="r" b="b"/>
                  <a:pathLst>
                    <a:path w="49" h="10">
                      <a:moveTo>
                        <a:pt x="46" y="3"/>
                      </a:moveTo>
                      <a:cubicBezTo>
                        <a:pt x="14" y="0"/>
                        <a:pt x="0" y="5"/>
                        <a:pt x="49" y="10"/>
                      </a:cubicBezTo>
                      <a:cubicBezTo>
                        <a:pt x="41" y="8"/>
                        <a:pt x="41" y="5"/>
                        <a:pt x="46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3" name="Freeform 166"/>
                <p:cNvSpPr>
                  <a:spLocks/>
                </p:cNvSpPr>
                <p:nvPr/>
              </p:nvSpPr>
              <p:spPr bwMode="auto">
                <a:xfrm>
                  <a:off x="4111625" y="2697163"/>
                  <a:ext cx="328613" cy="120650"/>
                </a:xfrm>
                <a:custGeom>
                  <a:avLst/>
                  <a:gdLst/>
                  <a:ahLst/>
                  <a:cxnLst>
                    <a:cxn ang="0">
                      <a:pos x="50" y="3"/>
                    </a:cxn>
                    <a:cxn ang="0">
                      <a:pos x="68" y="7"/>
                    </a:cxn>
                    <a:cxn ang="0">
                      <a:pos x="59" y="14"/>
                    </a:cxn>
                    <a:cxn ang="0">
                      <a:pos x="87" y="0"/>
                    </a:cxn>
                    <a:cxn ang="0">
                      <a:pos x="50" y="3"/>
                    </a:cxn>
                  </a:cxnLst>
                  <a:rect l="0" t="0" r="r" b="b"/>
                  <a:pathLst>
                    <a:path w="87" h="32">
                      <a:moveTo>
                        <a:pt x="50" y="3"/>
                      </a:moveTo>
                      <a:cubicBezTo>
                        <a:pt x="14" y="14"/>
                        <a:pt x="3" y="30"/>
                        <a:pt x="68" y="7"/>
                      </a:cubicBezTo>
                      <a:cubicBezTo>
                        <a:pt x="0" y="32"/>
                        <a:pt x="20" y="28"/>
                        <a:pt x="59" y="14"/>
                      </a:cubicBezTo>
                      <a:cubicBezTo>
                        <a:pt x="65" y="9"/>
                        <a:pt x="75" y="5"/>
                        <a:pt x="87" y="0"/>
                      </a:cubicBezTo>
                      <a:cubicBezTo>
                        <a:pt x="71" y="6"/>
                        <a:pt x="57" y="5"/>
                        <a:pt x="50" y="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4" name="Freeform 167"/>
                <p:cNvSpPr>
                  <a:spLocks/>
                </p:cNvSpPr>
                <p:nvPr/>
              </p:nvSpPr>
              <p:spPr bwMode="auto">
                <a:xfrm>
                  <a:off x="4217988" y="2390775"/>
                  <a:ext cx="217488" cy="200025"/>
                </a:xfrm>
                <a:custGeom>
                  <a:avLst/>
                  <a:gdLst/>
                  <a:ahLst/>
                  <a:cxnLst>
                    <a:cxn ang="0">
                      <a:pos x="58" y="53"/>
                    </a:cxn>
                    <a:cxn ang="0">
                      <a:pos x="46" y="41"/>
                    </a:cxn>
                    <a:cxn ang="0">
                      <a:pos x="27" y="37"/>
                    </a:cxn>
                    <a:cxn ang="0">
                      <a:pos x="58" y="53"/>
                    </a:cxn>
                  </a:cxnLst>
                  <a:rect l="0" t="0" r="r" b="b"/>
                  <a:pathLst>
                    <a:path w="58" h="53">
                      <a:moveTo>
                        <a:pt x="58" y="53"/>
                      </a:moveTo>
                      <a:cubicBezTo>
                        <a:pt x="53" y="49"/>
                        <a:pt x="49" y="45"/>
                        <a:pt x="46" y="41"/>
                      </a:cubicBezTo>
                      <a:cubicBezTo>
                        <a:pt x="0" y="0"/>
                        <a:pt x="2" y="15"/>
                        <a:pt x="27" y="37"/>
                      </a:cubicBezTo>
                      <a:cubicBezTo>
                        <a:pt x="28" y="32"/>
                        <a:pt x="38" y="34"/>
                        <a:pt x="58" y="5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5" name="Freeform 168"/>
                <p:cNvSpPr>
                  <a:spLocks/>
                </p:cNvSpPr>
                <p:nvPr/>
              </p:nvSpPr>
              <p:spPr bwMode="auto">
                <a:xfrm>
                  <a:off x="4221163" y="2390775"/>
                  <a:ext cx="169863" cy="155575"/>
                </a:xfrm>
                <a:custGeom>
                  <a:avLst/>
                  <a:gdLst/>
                  <a:ahLst/>
                  <a:cxnLst>
                    <a:cxn ang="0">
                      <a:pos x="36" y="24"/>
                    </a:cxn>
                    <a:cxn ang="0">
                      <a:pos x="45" y="41"/>
                    </a:cxn>
                    <a:cxn ang="0">
                      <a:pos x="36" y="24"/>
                    </a:cxn>
                  </a:cxnLst>
                  <a:rect l="0" t="0" r="r" b="b"/>
                  <a:pathLst>
                    <a:path w="45" h="41">
                      <a:moveTo>
                        <a:pt x="36" y="24"/>
                      </a:moveTo>
                      <a:cubicBezTo>
                        <a:pt x="12" y="2"/>
                        <a:pt x="0" y="0"/>
                        <a:pt x="45" y="41"/>
                      </a:cubicBezTo>
                      <a:cubicBezTo>
                        <a:pt x="36" y="31"/>
                        <a:pt x="34" y="25"/>
                        <a:pt x="36" y="2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6" name="Freeform 169"/>
                <p:cNvSpPr>
                  <a:spLocks/>
                </p:cNvSpPr>
                <p:nvPr/>
              </p:nvSpPr>
              <p:spPr bwMode="auto">
                <a:xfrm>
                  <a:off x="4119563" y="2632075"/>
                  <a:ext cx="285750" cy="49213"/>
                </a:xfrm>
                <a:custGeom>
                  <a:avLst/>
                  <a:gdLst/>
                  <a:ahLst/>
                  <a:cxnLst>
                    <a:cxn ang="0">
                      <a:pos x="76" y="8"/>
                    </a:cxn>
                    <a:cxn ang="0">
                      <a:pos x="49" y="4"/>
                    </a:cxn>
                    <a:cxn ang="0">
                      <a:pos x="42" y="13"/>
                    </a:cxn>
                    <a:cxn ang="0">
                      <a:pos x="76" y="8"/>
                    </a:cxn>
                  </a:cxnLst>
                  <a:rect l="0" t="0" r="r" b="b"/>
                  <a:pathLst>
                    <a:path w="76" h="13">
                      <a:moveTo>
                        <a:pt x="76" y="8"/>
                      </a:moveTo>
                      <a:cubicBezTo>
                        <a:pt x="63" y="7"/>
                        <a:pt x="55" y="5"/>
                        <a:pt x="49" y="4"/>
                      </a:cubicBezTo>
                      <a:cubicBezTo>
                        <a:pt x="0" y="0"/>
                        <a:pt x="12" y="10"/>
                        <a:pt x="42" y="13"/>
                      </a:cubicBezTo>
                      <a:cubicBezTo>
                        <a:pt x="44" y="9"/>
                        <a:pt x="54" y="6"/>
                        <a:pt x="76" y="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7" name="Freeform 170"/>
                <p:cNvSpPr>
                  <a:spLocks/>
                </p:cNvSpPr>
                <p:nvPr/>
              </p:nvSpPr>
              <p:spPr bwMode="auto">
                <a:xfrm>
                  <a:off x="4176713" y="2727325"/>
                  <a:ext cx="247650" cy="153988"/>
                </a:xfrm>
                <a:custGeom>
                  <a:avLst/>
                  <a:gdLst/>
                  <a:ahLst/>
                  <a:cxnLst>
                    <a:cxn ang="0">
                      <a:pos x="33" y="13"/>
                    </a:cxn>
                    <a:cxn ang="0">
                      <a:pos x="48" y="12"/>
                    </a:cxn>
                    <a:cxn ang="0">
                      <a:pos x="66" y="0"/>
                    </a:cxn>
                    <a:cxn ang="0">
                      <a:pos x="33" y="13"/>
                    </a:cxn>
                  </a:cxnLst>
                  <a:rect l="0" t="0" r="r" b="b"/>
                  <a:pathLst>
                    <a:path w="66" h="41">
                      <a:moveTo>
                        <a:pt x="33" y="13"/>
                      </a:moveTo>
                      <a:cubicBezTo>
                        <a:pt x="6" y="30"/>
                        <a:pt x="0" y="41"/>
                        <a:pt x="48" y="12"/>
                      </a:cubicBezTo>
                      <a:cubicBezTo>
                        <a:pt x="52" y="8"/>
                        <a:pt x="58" y="5"/>
                        <a:pt x="66" y="0"/>
                      </a:cubicBezTo>
                      <a:cubicBezTo>
                        <a:pt x="40" y="15"/>
                        <a:pt x="31" y="17"/>
                        <a:pt x="33" y="13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8" name="Freeform 171"/>
                <p:cNvSpPr>
                  <a:spLocks/>
                </p:cNvSpPr>
                <p:nvPr/>
              </p:nvSpPr>
              <p:spPr bwMode="auto">
                <a:xfrm>
                  <a:off x="4506913" y="2455863"/>
                  <a:ext cx="30163" cy="128588"/>
                </a:xfrm>
                <a:custGeom>
                  <a:avLst/>
                  <a:gdLst/>
                  <a:ahLst/>
                  <a:cxnLst>
                    <a:cxn ang="0">
                      <a:pos x="5" y="34"/>
                    </a:cxn>
                    <a:cxn ang="0">
                      <a:pos x="8" y="13"/>
                    </a:cxn>
                    <a:cxn ang="0">
                      <a:pos x="0" y="0"/>
                    </a:cxn>
                    <a:cxn ang="0">
                      <a:pos x="0" y="3"/>
                    </a:cxn>
                    <a:cxn ang="0">
                      <a:pos x="5" y="34"/>
                    </a:cxn>
                  </a:cxnLst>
                  <a:rect l="0" t="0" r="r" b="b"/>
                  <a:pathLst>
                    <a:path w="8" h="34">
                      <a:moveTo>
                        <a:pt x="5" y="34"/>
                      </a:moveTo>
                      <a:cubicBezTo>
                        <a:pt x="5" y="26"/>
                        <a:pt x="6" y="19"/>
                        <a:pt x="8" y="13"/>
                      </a:cubicBezTo>
                      <a:cubicBezTo>
                        <a:pt x="5" y="9"/>
                        <a:pt x="3" y="4"/>
                        <a:pt x="0" y="0"/>
                      </a:cubicBez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3" y="10"/>
                        <a:pt x="5" y="21"/>
                        <a:pt x="5" y="34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49" name="Freeform 172"/>
                <p:cNvSpPr>
                  <a:spLocks/>
                </p:cNvSpPr>
                <p:nvPr/>
              </p:nvSpPr>
              <p:spPr bwMode="auto">
                <a:xfrm>
                  <a:off x="4559300" y="2554288"/>
                  <a:ext cx="1588" cy="635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1"/>
                        <a:pt x="0" y="2"/>
                        <a:pt x="0" y="2"/>
                      </a:cubicBezTo>
                      <a:cubicBezTo>
                        <a:pt x="0" y="2"/>
                        <a:pt x="0" y="1"/>
                        <a:pt x="0" y="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0" name="Freeform 173"/>
                <p:cNvSpPr>
                  <a:spLocks/>
                </p:cNvSpPr>
                <p:nvPr/>
              </p:nvSpPr>
              <p:spPr bwMode="auto">
                <a:xfrm>
                  <a:off x="4297363" y="2297113"/>
                  <a:ext cx="179388" cy="298450"/>
                </a:xfrm>
                <a:custGeom>
                  <a:avLst/>
                  <a:gdLst/>
                  <a:ahLst/>
                  <a:cxnLst>
                    <a:cxn ang="0">
                      <a:pos x="48" y="79"/>
                    </a:cxn>
                    <a:cxn ang="0">
                      <a:pos x="33" y="40"/>
                    </a:cxn>
                    <a:cxn ang="0">
                      <a:pos x="38" y="61"/>
                    </a:cxn>
                    <a:cxn ang="0">
                      <a:pos x="24" y="52"/>
                    </a:cxn>
                    <a:cxn ang="0">
                      <a:pos x="48" y="79"/>
                    </a:cxn>
                  </a:cxnLst>
                  <a:rect l="0" t="0" r="r" b="b"/>
                  <a:pathLst>
                    <a:path w="48" h="79">
                      <a:moveTo>
                        <a:pt x="48" y="79"/>
                      </a:moveTo>
                      <a:cubicBezTo>
                        <a:pt x="37" y="61"/>
                        <a:pt x="33" y="45"/>
                        <a:pt x="33" y="40"/>
                      </a:cubicBezTo>
                      <a:cubicBezTo>
                        <a:pt x="15" y="10"/>
                        <a:pt x="2" y="4"/>
                        <a:pt x="38" y="61"/>
                      </a:cubicBezTo>
                      <a:cubicBezTo>
                        <a:pt x="0" y="0"/>
                        <a:pt x="3" y="19"/>
                        <a:pt x="24" y="52"/>
                      </a:cubicBezTo>
                      <a:cubicBezTo>
                        <a:pt x="31" y="56"/>
                        <a:pt x="40" y="65"/>
                        <a:pt x="48" y="79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1" name="Freeform 174"/>
                <p:cNvSpPr>
                  <a:spLocks/>
                </p:cNvSpPr>
                <p:nvPr/>
              </p:nvSpPr>
              <p:spPr bwMode="auto">
                <a:xfrm>
                  <a:off x="4383088" y="2266950"/>
                  <a:ext cx="98425" cy="293688"/>
                </a:xfrm>
                <a:custGeom>
                  <a:avLst/>
                  <a:gdLst/>
                  <a:ahLst/>
                  <a:cxnLst>
                    <a:cxn ang="0">
                      <a:pos x="26" y="78"/>
                    </a:cxn>
                    <a:cxn ang="0">
                      <a:pos x="21" y="59"/>
                    </a:cxn>
                    <a:cxn ang="0">
                      <a:pos x="14" y="50"/>
                    </a:cxn>
                    <a:cxn ang="0">
                      <a:pos x="26" y="78"/>
                    </a:cxn>
                  </a:cxnLst>
                  <a:rect l="0" t="0" r="r" b="b"/>
                  <a:pathLst>
                    <a:path w="26" h="78">
                      <a:moveTo>
                        <a:pt x="26" y="78"/>
                      </a:moveTo>
                      <a:cubicBezTo>
                        <a:pt x="23" y="71"/>
                        <a:pt x="22" y="64"/>
                        <a:pt x="21" y="59"/>
                      </a:cubicBezTo>
                      <a:cubicBezTo>
                        <a:pt x="0" y="0"/>
                        <a:pt x="2" y="16"/>
                        <a:pt x="14" y="50"/>
                      </a:cubicBezTo>
                      <a:cubicBezTo>
                        <a:pt x="17" y="54"/>
                        <a:pt x="21" y="64"/>
                        <a:pt x="26" y="78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2" name="Freeform 175"/>
                <p:cNvSpPr>
                  <a:spLocks/>
                </p:cNvSpPr>
                <p:nvPr/>
              </p:nvSpPr>
              <p:spPr bwMode="auto">
                <a:xfrm>
                  <a:off x="4643438" y="2678113"/>
                  <a:ext cx="131763" cy="41275"/>
                </a:xfrm>
                <a:custGeom>
                  <a:avLst/>
                  <a:gdLst/>
                  <a:ahLst/>
                  <a:cxnLst>
                    <a:cxn ang="0">
                      <a:pos x="31" y="10"/>
                    </a:cxn>
                    <a:cxn ang="0">
                      <a:pos x="22" y="2"/>
                    </a:cxn>
                    <a:cxn ang="0">
                      <a:pos x="21" y="2"/>
                    </a:cxn>
                    <a:cxn ang="0">
                      <a:pos x="3" y="0"/>
                    </a:cxn>
                    <a:cxn ang="0">
                      <a:pos x="1" y="4"/>
                    </a:cxn>
                    <a:cxn ang="0">
                      <a:pos x="0" y="9"/>
                    </a:cxn>
                    <a:cxn ang="0">
                      <a:pos x="22" y="11"/>
                    </a:cxn>
                    <a:cxn ang="0">
                      <a:pos x="31" y="10"/>
                    </a:cxn>
                  </a:cxnLst>
                  <a:rect l="0" t="0" r="r" b="b"/>
                  <a:pathLst>
                    <a:path w="35" h="11">
                      <a:moveTo>
                        <a:pt x="31" y="10"/>
                      </a:moveTo>
                      <a:cubicBezTo>
                        <a:pt x="35" y="8"/>
                        <a:pt x="33" y="5"/>
                        <a:pt x="22" y="2"/>
                      </a:cubicBezTo>
                      <a:cubicBezTo>
                        <a:pt x="22" y="2"/>
                        <a:pt x="21" y="2"/>
                        <a:pt x="21" y="2"/>
                      </a:cubicBezTo>
                      <a:cubicBezTo>
                        <a:pt x="16" y="1"/>
                        <a:pt x="10" y="0"/>
                        <a:pt x="3" y="0"/>
                      </a:cubicBezTo>
                      <a:cubicBezTo>
                        <a:pt x="1" y="2"/>
                        <a:pt x="1" y="4"/>
                        <a:pt x="1" y="4"/>
                      </a:cubicBezTo>
                      <a:cubicBezTo>
                        <a:pt x="1" y="4"/>
                        <a:pt x="0" y="6"/>
                        <a:pt x="0" y="9"/>
                      </a:cubicBezTo>
                      <a:cubicBezTo>
                        <a:pt x="9" y="11"/>
                        <a:pt x="16" y="11"/>
                        <a:pt x="22" y="11"/>
                      </a:cubicBezTo>
                      <a:cubicBezTo>
                        <a:pt x="26" y="11"/>
                        <a:pt x="29" y="11"/>
                        <a:pt x="31" y="10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  <p:sp>
              <p:nvSpPr>
                <p:cNvPr id="1553" name="Freeform 176"/>
                <p:cNvSpPr>
                  <a:spLocks/>
                </p:cNvSpPr>
                <p:nvPr/>
              </p:nvSpPr>
              <p:spPr bwMode="auto">
                <a:xfrm>
                  <a:off x="4654550" y="2640013"/>
                  <a:ext cx="104775" cy="38100"/>
                </a:xfrm>
                <a:custGeom>
                  <a:avLst/>
                  <a:gdLst/>
                  <a:ahLst/>
                  <a:cxnLst>
                    <a:cxn ang="0">
                      <a:pos x="28" y="5"/>
                    </a:cxn>
                    <a:cxn ang="0">
                      <a:pos x="17" y="0"/>
                    </a:cxn>
                    <a:cxn ang="0">
                      <a:pos x="0" y="9"/>
                    </a:cxn>
                    <a:cxn ang="0">
                      <a:pos x="28" y="5"/>
                    </a:cxn>
                  </a:cxnLst>
                  <a:rect l="0" t="0" r="r" b="b"/>
                  <a:pathLst>
                    <a:path w="28" h="10">
                      <a:moveTo>
                        <a:pt x="28" y="5"/>
                      </a:moveTo>
                      <a:cubicBezTo>
                        <a:pt x="25" y="2"/>
                        <a:pt x="21" y="0"/>
                        <a:pt x="17" y="0"/>
                      </a:cubicBezTo>
                      <a:cubicBezTo>
                        <a:pt x="8" y="0"/>
                        <a:pt x="3" y="5"/>
                        <a:pt x="0" y="9"/>
                      </a:cubicBezTo>
                      <a:cubicBezTo>
                        <a:pt x="16" y="10"/>
                        <a:pt x="25" y="8"/>
                        <a:pt x="28" y="5"/>
                      </a:cubicBezTo>
                      <a:close/>
                    </a:path>
                  </a:pathLst>
                </a:custGeom>
                <a:grpFill/>
                <a:ln w="3" cap="flat">
                  <a:solidFill>
                    <a:schemeClr val="tx1">
                      <a:lumMod val="65000"/>
                      <a:lumOff val="35000"/>
                    </a:schemeClr>
                  </a:solidFill>
                  <a:prstDash val="solid"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/>
                </a:p>
              </p:txBody>
            </p:sp>
          </p:grpSp>
        </p:grpSp>
        <p:grpSp>
          <p:nvGrpSpPr>
            <p:cNvPr id="29" name="Group 289"/>
            <p:cNvGrpSpPr/>
            <p:nvPr/>
          </p:nvGrpSpPr>
          <p:grpSpPr>
            <a:xfrm rot="2467258">
              <a:off x="1574607" y="6074181"/>
              <a:ext cx="38201" cy="25464"/>
              <a:chOff x="3916363" y="1970088"/>
              <a:chExt cx="180975" cy="120650"/>
            </a:xfrm>
          </p:grpSpPr>
          <p:sp>
            <p:nvSpPr>
              <p:cNvPr id="1515" name="Freeform 1514"/>
              <p:cNvSpPr>
                <a:spLocks/>
              </p:cNvSpPr>
              <p:nvPr/>
            </p:nvSpPr>
            <p:spPr bwMode="auto">
              <a:xfrm>
                <a:off x="3962400" y="2006600"/>
                <a:ext cx="30163" cy="26988"/>
              </a:xfrm>
              <a:custGeom>
                <a:avLst/>
                <a:gdLst/>
                <a:ahLst/>
                <a:cxnLst>
                  <a:cxn ang="0">
                    <a:pos x="1" y="6"/>
                  </a:cxn>
                  <a:cxn ang="0">
                    <a:pos x="8" y="3"/>
                  </a:cxn>
                  <a:cxn ang="0">
                    <a:pos x="3" y="0"/>
                  </a:cxn>
                  <a:cxn ang="0">
                    <a:pos x="1" y="6"/>
                  </a:cxn>
                </a:cxnLst>
                <a:rect l="0" t="0" r="r" b="b"/>
                <a:pathLst>
                  <a:path w="8" h="7">
                    <a:moveTo>
                      <a:pt x="1" y="6"/>
                    </a:moveTo>
                    <a:cubicBezTo>
                      <a:pt x="3" y="7"/>
                      <a:pt x="5" y="6"/>
                      <a:pt x="8" y="3"/>
                    </a:cubicBezTo>
                    <a:cubicBezTo>
                      <a:pt x="7" y="2"/>
                      <a:pt x="5" y="1"/>
                      <a:pt x="3" y="0"/>
                    </a:cubicBezTo>
                    <a:cubicBezTo>
                      <a:pt x="1" y="3"/>
                      <a:pt x="0" y="5"/>
                      <a:pt x="1" y="6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6" name="Freeform 1515"/>
              <p:cNvSpPr>
                <a:spLocks/>
              </p:cNvSpPr>
              <p:nvPr/>
            </p:nvSpPr>
            <p:spPr bwMode="auto">
              <a:xfrm>
                <a:off x="4022725" y="2041525"/>
                <a:ext cx="22225" cy="30163"/>
              </a:xfrm>
              <a:custGeom>
                <a:avLst/>
                <a:gdLst/>
                <a:ahLst/>
                <a:cxnLst>
                  <a:cxn ang="0">
                    <a:pos x="1" y="7"/>
                  </a:cxn>
                  <a:cxn ang="0">
                    <a:pos x="6" y="4"/>
                  </a:cxn>
                  <a:cxn ang="0">
                    <a:pos x="2" y="0"/>
                  </a:cxn>
                  <a:cxn ang="0">
                    <a:pos x="1" y="7"/>
                  </a:cxn>
                </a:cxnLst>
                <a:rect l="0" t="0" r="r" b="b"/>
                <a:pathLst>
                  <a:path w="6" h="8">
                    <a:moveTo>
                      <a:pt x="1" y="7"/>
                    </a:moveTo>
                    <a:cubicBezTo>
                      <a:pt x="3" y="8"/>
                      <a:pt x="4" y="7"/>
                      <a:pt x="6" y="4"/>
                    </a:cubicBezTo>
                    <a:cubicBezTo>
                      <a:pt x="5" y="3"/>
                      <a:pt x="3" y="2"/>
                      <a:pt x="2" y="0"/>
                    </a:cubicBezTo>
                    <a:cubicBezTo>
                      <a:pt x="0" y="4"/>
                      <a:pt x="0" y="7"/>
                      <a:pt x="1" y="7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7" name="Freeform 1516"/>
              <p:cNvSpPr>
                <a:spLocks/>
              </p:cNvSpPr>
              <p:nvPr/>
            </p:nvSpPr>
            <p:spPr bwMode="auto">
              <a:xfrm>
                <a:off x="4089400" y="2085975"/>
                <a:ext cx="7938" cy="4763"/>
              </a:xfrm>
              <a:custGeom>
                <a:avLst/>
                <a:gdLst/>
                <a:ahLst/>
                <a:cxnLst>
                  <a:cxn ang="0">
                    <a:pos x="2" y="1"/>
                  </a:cxn>
                  <a:cxn ang="0">
                    <a:pos x="0" y="0"/>
                  </a:cxn>
                  <a:cxn ang="0">
                    <a:pos x="1" y="1"/>
                  </a:cxn>
                  <a:cxn ang="0">
                    <a:pos x="2" y="1"/>
                  </a:cxn>
                </a:cxnLst>
                <a:rect l="0" t="0" r="r" b="b"/>
                <a:pathLst>
                  <a:path w="2" h="1">
                    <a:moveTo>
                      <a:pt x="2" y="1"/>
                    </a:moveTo>
                    <a:cubicBezTo>
                      <a:pt x="1" y="1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1"/>
                    </a:cubicBezTo>
                    <a:cubicBezTo>
                      <a:pt x="2" y="1"/>
                      <a:pt x="2" y="1"/>
                      <a:pt x="2" y="1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8" name="Freeform 1517"/>
              <p:cNvSpPr>
                <a:spLocks/>
              </p:cNvSpPr>
              <p:nvPr/>
            </p:nvSpPr>
            <p:spPr bwMode="auto">
              <a:xfrm>
                <a:off x="3916363" y="1970088"/>
                <a:ext cx="19050" cy="11113"/>
              </a:xfrm>
              <a:custGeom>
                <a:avLst/>
                <a:gdLst/>
                <a:ahLst/>
                <a:cxnLst>
                  <a:cxn ang="0">
                    <a:pos x="1" y="2"/>
                  </a:cxn>
                  <a:cxn ang="0">
                    <a:pos x="5" y="2"/>
                  </a:cxn>
                  <a:cxn ang="0">
                    <a:pos x="1" y="0"/>
                  </a:cxn>
                  <a:cxn ang="0">
                    <a:pos x="1" y="2"/>
                  </a:cxn>
                </a:cxnLst>
                <a:rect l="0" t="0" r="r" b="b"/>
                <a:pathLst>
                  <a:path w="5" h="3">
                    <a:moveTo>
                      <a:pt x="1" y="2"/>
                    </a:moveTo>
                    <a:cubicBezTo>
                      <a:pt x="1" y="3"/>
                      <a:pt x="3" y="3"/>
                      <a:pt x="5" y="2"/>
                    </a:cubicBezTo>
                    <a:cubicBezTo>
                      <a:pt x="3" y="1"/>
                      <a:pt x="2" y="1"/>
                      <a:pt x="1" y="0"/>
                    </a:cubicBezTo>
                    <a:cubicBezTo>
                      <a:pt x="0" y="1"/>
                      <a:pt x="0" y="2"/>
                      <a:pt x="1" y="2"/>
                    </a:cubicBezTo>
                    <a:close/>
                  </a:path>
                </a:pathLst>
              </a:custGeom>
              <a:solidFill>
                <a:schemeClr val="tx2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grpSp>
          <p:nvGrpSpPr>
            <p:cNvPr id="30" name="Group 281"/>
            <p:cNvGrpSpPr/>
            <p:nvPr/>
          </p:nvGrpSpPr>
          <p:grpSpPr>
            <a:xfrm rot="2467258">
              <a:off x="1565335" y="6375697"/>
              <a:ext cx="84773" cy="72377"/>
              <a:chOff x="6294438" y="1638300"/>
              <a:chExt cx="401638" cy="342900"/>
            </a:xfrm>
          </p:grpSpPr>
          <p:sp>
            <p:nvSpPr>
              <p:cNvPr id="1511" name="Freeform 50"/>
              <p:cNvSpPr>
                <a:spLocks noEditPoints="1"/>
              </p:cNvSpPr>
              <p:nvPr/>
            </p:nvSpPr>
            <p:spPr bwMode="auto">
              <a:xfrm>
                <a:off x="6475413" y="1774825"/>
                <a:ext cx="220663" cy="206375"/>
              </a:xfrm>
              <a:custGeom>
                <a:avLst/>
                <a:gdLst/>
                <a:ahLst/>
                <a:cxnLst>
                  <a:cxn ang="0">
                    <a:pos x="2" y="11"/>
                  </a:cxn>
                  <a:cxn ang="0">
                    <a:pos x="4" y="24"/>
                  </a:cxn>
                  <a:cxn ang="0">
                    <a:pos x="11" y="34"/>
                  </a:cxn>
                  <a:cxn ang="0">
                    <a:pos x="16" y="35"/>
                  </a:cxn>
                  <a:cxn ang="0">
                    <a:pos x="19" y="44"/>
                  </a:cxn>
                  <a:cxn ang="0">
                    <a:pos x="27" y="49"/>
                  </a:cxn>
                  <a:cxn ang="0">
                    <a:pos x="33" y="49"/>
                  </a:cxn>
                  <a:cxn ang="0">
                    <a:pos x="32" y="53"/>
                  </a:cxn>
                  <a:cxn ang="0">
                    <a:pos x="59" y="47"/>
                  </a:cxn>
                  <a:cxn ang="0">
                    <a:pos x="56" y="21"/>
                  </a:cxn>
                  <a:cxn ang="0">
                    <a:pos x="53" y="21"/>
                  </a:cxn>
                  <a:cxn ang="0">
                    <a:pos x="42" y="4"/>
                  </a:cxn>
                  <a:cxn ang="0">
                    <a:pos x="34" y="7"/>
                  </a:cxn>
                  <a:cxn ang="0">
                    <a:pos x="29" y="8"/>
                  </a:cxn>
                  <a:cxn ang="0">
                    <a:pos x="21" y="3"/>
                  </a:cxn>
                  <a:cxn ang="0">
                    <a:pos x="11" y="3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" y="11"/>
                  </a:cxn>
                  <a:cxn ang="0">
                    <a:pos x="15" y="21"/>
                  </a:cxn>
                  <a:cxn ang="0">
                    <a:pos x="31" y="28"/>
                  </a:cxn>
                  <a:cxn ang="0">
                    <a:pos x="44" y="36"/>
                  </a:cxn>
                  <a:cxn ang="0">
                    <a:pos x="29" y="28"/>
                  </a:cxn>
                  <a:cxn ang="0">
                    <a:pos x="13" y="21"/>
                  </a:cxn>
                  <a:cxn ang="0">
                    <a:pos x="2" y="5"/>
                  </a:cxn>
                  <a:cxn ang="0">
                    <a:pos x="15" y="21"/>
                  </a:cxn>
                </a:cxnLst>
                <a:rect l="0" t="0" r="r" b="b"/>
                <a:pathLst>
                  <a:path w="59" h="55">
                    <a:moveTo>
                      <a:pt x="2" y="11"/>
                    </a:moveTo>
                    <a:cubicBezTo>
                      <a:pt x="5" y="15"/>
                      <a:pt x="4" y="21"/>
                      <a:pt x="4" y="24"/>
                    </a:cubicBezTo>
                    <a:cubicBezTo>
                      <a:pt x="4" y="32"/>
                      <a:pt x="11" y="34"/>
                      <a:pt x="11" y="34"/>
                    </a:cubicBezTo>
                    <a:cubicBezTo>
                      <a:pt x="16" y="35"/>
                      <a:pt x="16" y="35"/>
                      <a:pt x="16" y="35"/>
                    </a:cubicBezTo>
                    <a:cubicBezTo>
                      <a:pt x="16" y="35"/>
                      <a:pt x="16" y="41"/>
                      <a:pt x="19" y="44"/>
                    </a:cubicBezTo>
                    <a:cubicBezTo>
                      <a:pt x="22" y="48"/>
                      <a:pt x="27" y="49"/>
                      <a:pt x="27" y="49"/>
                    </a:cubicBezTo>
                    <a:cubicBezTo>
                      <a:pt x="33" y="49"/>
                      <a:pt x="33" y="49"/>
                      <a:pt x="33" y="49"/>
                    </a:cubicBezTo>
                    <a:cubicBezTo>
                      <a:pt x="33" y="49"/>
                      <a:pt x="29" y="51"/>
                      <a:pt x="32" y="53"/>
                    </a:cubicBezTo>
                    <a:cubicBezTo>
                      <a:pt x="35" y="55"/>
                      <a:pt x="59" y="47"/>
                      <a:pt x="59" y="47"/>
                    </a:cubicBezTo>
                    <a:cubicBezTo>
                      <a:pt x="56" y="46"/>
                      <a:pt x="57" y="26"/>
                      <a:pt x="56" y="21"/>
                    </a:cubicBezTo>
                    <a:cubicBezTo>
                      <a:pt x="55" y="16"/>
                      <a:pt x="54" y="25"/>
                      <a:pt x="53" y="21"/>
                    </a:cubicBezTo>
                    <a:cubicBezTo>
                      <a:pt x="51" y="17"/>
                      <a:pt x="45" y="7"/>
                      <a:pt x="42" y="4"/>
                    </a:cubicBezTo>
                    <a:cubicBezTo>
                      <a:pt x="39" y="1"/>
                      <a:pt x="35" y="4"/>
                      <a:pt x="34" y="7"/>
                    </a:cubicBezTo>
                    <a:cubicBezTo>
                      <a:pt x="33" y="10"/>
                      <a:pt x="32" y="10"/>
                      <a:pt x="29" y="8"/>
                    </a:cubicBezTo>
                    <a:cubicBezTo>
                      <a:pt x="27" y="6"/>
                      <a:pt x="24" y="4"/>
                      <a:pt x="21" y="3"/>
                    </a:cubicBezTo>
                    <a:cubicBezTo>
                      <a:pt x="18" y="1"/>
                      <a:pt x="14" y="4"/>
                      <a:pt x="11" y="3"/>
                    </a:cubicBezTo>
                    <a:cubicBezTo>
                      <a:pt x="9" y="2"/>
                      <a:pt x="7" y="5"/>
                      <a:pt x="4" y="4"/>
                    </a:cubicBezTo>
                    <a:cubicBezTo>
                      <a:pt x="1" y="3"/>
                      <a:pt x="0" y="0"/>
                      <a:pt x="0" y="0"/>
                    </a:cubicBezTo>
                    <a:cubicBezTo>
                      <a:pt x="0" y="0"/>
                      <a:pt x="0" y="8"/>
                      <a:pt x="2" y="11"/>
                    </a:cubicBezTo>
                    <a:close/>
                    <a:moveTo>
                      <a:pt x="15" y="21"/>
                    </a:moveTo>
                    <a:cubicBezTo>
                      <a:pt x="17" y="22"/>
                      <a:pt x="29" y="27"/>
                      <a:pt x="31" y="28"/>
                    </a:cubicBezTo>
                    <a:cubicBezTo>
                      <a:pt x="32" y="29"/>
                      <a:pt x="38" y="32"/>
                      <a:pt x="44" y="36"/>
                    </a:cubicBezTo>
                    <a:cubicBezTo>
                      <a:pt x="44" y="36"/>
                      <a:pt x="32" y="31"/>
                      <a:pt x="29" y="28"/>
                    </a:cubicBezTo>
                    <a:cubicBezTo>
                      <a:pt x="29" y="28"/>
                      <a:pt x="16" y="25"/>
                      <a:pt x="13" y="21"/>
                    </a:cubicBezTo>
                    <a:cubicBezTo>
                      <a:pt x="10" y="16"/>
                      <a:pt x="2" y="5"/>
                      <a:pt x="2" y="5"/>
                    </a:cubicBezTo>
                    <a:cubicBezTo>
                      <a:pt x="2" y="5"/>
                      <a:pt x="14" y="20"/>
                      <a:pt x="15" y="2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2" name="Freeform 51"/>
              <p:cNvSpPr>
                <a:spLocks/>
              </p:cNvSpPr>
              <p:nvPr/>
            </p:nvSpPr>
            <p:spPr bwMode="auto">
              <a:xfrm>
                <a:off x="6481763" y="1793875"/>
                <a:ext cx="158750" cy="115888"/>
              </a:xfrm>
              <a:custGeom>
                <a:avLst/>
                <a:gdLst/>
                <a:ahLst/>
                <a:cxnLst>
                  <a:cxn ang="0">
                    <a:pos x="27" y="23"/>
                  </a:cxn>
                  <a:cxn ang="0">
                    <a:pos x="42" y="31"/>
                  </a:cxn>
                  <a:cxn ang="0">
                    <a:pos x="29" y="23"/>
                  </a:cxn>
                  <a:cxn ang="0">
                    <a:pos x="13" y="16"/>
                  </a:cxn>
                  <a:cxn ang="0">
                    <a:pos x="0" y="0"/>
                  </a:cxn>
                  <a:cxn ang="0">
                    <a:pos x="11" y="16"/>
                  </a:cxn>
                  <a:cxn ang="0">
                    <a:pos x="27" y="23"/>
                  </a:cxn>
                </a:cxnLst>
                <a:rect l="0" t="0" r="r" b="b"/>
                <a:pathLst>
                  <a:path w="42" h="31">
                    <a:moveTo>
                      <a:pt x="27" y="23"/>
                    </a:moveTo>
                    <a:cubicBezTo>
                      <a:pt x="30" y="26"/>
                      <a:pt x="42" y="31"/>
                      <a:pt x="42" y="31"/>
                    </a:cubicBezTo>
                    <a:cubicBezTo>
                      <a:pt x="36" y="27"/>
                      <a:pt x="30" y="24"/>
                      <a:pt x="29" y="23"/>
                    </a:cubicBezTo>
                    <a:cubicBezTo>
                      <a:pt x="27" y="22"/>
                      <a:pt x="15" y="17"/>
                      <a:pt x="13" y="16"/>
                    </a:cubicBezTo>
                    <a:cubicBezTo>
                      <a:pt x="12" y="15"/>
                      <a:pt x="0" y="0"/>
                      <a:pt x="0" y="0"/>
                    </a:cubicBezTo>
                    <a:cubicBezTo>
                      <a:pt x="0" y="0"/>
                      <a:pt x="8" y="11"/>
                      <a:pt x="11" y="16"/>
                    </a:cubicBezTo>
                    <a:cubicBezTo>
                      <a:pt x="14" y="20"/>
                      <a:pt x="27" y="23"/>
                      <a:pt x="27" y="23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3" name="Freeform 281"/>
              <p:cNvSpPr>
                <a:spLocks noEditPoints="1"/>
              </p:cNvSpPr>
              <p:nvPr/>
            </p:nvSpPr>
            <p:spPr bwMode="auto">
              <a:xfrm>
                <a:off x="6294438" y="1638300"/>
                <a:ext cx="139700" cy="282575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5" y="20"/>
                  </a:cxn>
                  <a:cxn ang="0">
                    <a:pos x="1" y="36"/>
                  </a:cxn>
                  <a:cxn ang="0">
                    <a:pos x="4" y="75"/>
                  </a:cxn>
                  <a:cxn ang="0">
                    <a:pos x="28" y="53"/>
                  </a:cxn>
                  <a:cxn ang="0">
                    <a:pos x="31" y="19"/>
                  </a:cxn>
                  <a:cxn ang="0">
                    <a:pos x="23" y="0"/>
                  </a:cxn>
                  <a:cxn ang="0">
                    <a:pos x="17" y="6"/>
                  </a:cxn>
                  <a:cxn ang="0">
                    <a:pos x="19" y="27"/>
                  </a:cxn>
                  <a:cxn ang="0">
                    <a:pos x="17" y="44"/>
                  </a:cxn>
                  <a:cxn ang="0">
                    <a:pos x="11" y="59"/>
                  </a:cxn>
                  <a:cxn ang="0">
                    <a:pos x="6" y="69"/>
                  </a:cxn>
                  <a:cxn ang="0">
                    <a:pos x="17" y="39"/>
                  </a:cxn>
                  <a:cxn ang="0">
                    <a:pos x="17" y="19"/>
                  </a:cxn>
                  <a:cxn ang="0">
                    <a:pos x="18" y="11"/>
                  </a:cxn>
                  <a:cxn ang="0">
                    <a:pos x="19" y="27"/>
                  </a:cxn>
                </a:cxnLst>
                <a:rect l="0" t="0" r="r" b="b"/>
                <a:pathLst>
                  <a:path w="37" h="75">
                    <a:moveTo>
                      <a:pt x="17" y="6"/>
                    </a:moveTo>
                    <a:cubicBezTo>
                      <a:pt x="13" y="9"/>
                      <a:pt x="5" y="17"/>
                      <a:pt x="5" y="20"/>
                    </a:cubicBezTo>
                    <a:cubicBezTo>
                      <a:pt x="4" y="23"/>
                      <a:pt x="0" y="31"/>
                      <a:pt x="1" y="36"/>
                    </a:cubicBezTo>
                    <a:cubicBezTo>
                      <a:pt x="2" y="41"/>
                      <a:pt x="2" y="72"/>
                      <a:pt x="4" y="75"/>
                    </a:cubicBezTo>
                    <a:cubicBezTo>
                      <a:pt x="4" y="75"/>
                      <a:pt x="22" y="61"/>
                      <a:pt x="28" y="53"/>
                    </a:cubicBezTo>
                    <a:cubicBezTo>
                      <a:pt x="34" y="44"/>
                      <a:pt x="37" y="34"/>
                      <a:pt x="31" y="19"/>
                    </a:cubicBezTo>
                    <a:cubicBezTo>
                      <a:pt x="26" y="5"/>
                      <a:pt x="23" y="7"/>
                      <a:pt x="23" y="0"/>
                    </a:cubicBezTo>
                    <a:cubicBezTo>
                      <a:pt x="23" y="0"/>
                      <a:pt x="21" y="4"/>
                      <a:pt x="17" y="6"/>
                    </a:cubicBezTo>
                    <a:close/>
                    <a:moveTo>
                      <a:pt x="19" y="27"/>
                    </a:moveTo>
                    <a:cubicBezTo>
                      <a:pt x="19" y="31"/>
                      <a:pt x="18" y="41"/>
                      <a:pt x="17" y="44"/>
                    </a:cubicBezTo>
                    <a:cubicBezTo>
                      <a:pt x="17" y="47"/>
                      <a:pt x="13" y="57"/>
                      <a:pt x="11" y="59"/>
                    </a:cubicBezTo>
                    <a:cubicBezTo>
                      <a:pt x="9" y="62"/>
                      <a:pt x="6" y="69"/>
                      <a:pt x="6" y="69"/>
                    </a:cubicBezTo>
                    <a:cubicBezTo>
                      <a:pt x="8" y="64"/>
                      <a:pt x="16" y="45"/>
                      <a:pt x="17" y="39"/>
                    </a:cubicBezTo>
                    <a:cubicBezTo>
                      <a:pt x="18" y="33"/>
                      <a:pt x="17" y="23"/>
                      <a:pt x="17" y="19"/>
                    </a:cubicBezTo>
                    <a:cubicBezTo>
                      <a:pt x="17" y="15"/>
                      <a:pt x="18" y="11"/>
                      <a:pt x="18" y="11"/>
                    </a:cubicBezTo>
                    <a:cubicBezTo>
                      <a:pt x="18" y="13"/>
                      <a:pt x="18" y="23"/>
                      <a:pt x="19" y="27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  <p:sp>
            <p:nvSpPr>
              <p:cNvPr id="1514" name="Freeform 282"/>
              <p:cNvSpPr>
                <a:spLocks/>
              </p:cNvSpPr>
              <p:nvPr/>
            </p:nvSpPr>
            <p:spPr bwMode="auto">
              <a:xfrm>
                <a:off x="6316663" y="1679575"/>
                <a:ext cx="49213" cy="219075"/>
              </a:xfrm>
              <a:custGeom>
                <a:avLst/>
                <a:gdLst/>
                <a:ahLst/>
                <a:cxnLst>
                  <a:cxn ang="0">
                    <a:pos x="11" y="28"/>
                  </a:cxn>
                  <a:cxn ang="0">
                    <a:pos x="0" y="58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13" y="16"/>
                  </a:cxn>
                  <a:cxn ang="0">
                    <a:pos x="12" y="0"/>
                  </a:cxn>
                  <a:cxn ang="0">
                    <a:pos x="11" y="8"/>
                  </a:cxn>
                  <a:cxn ang="0">
                    <a:pos x="11" y="28"/>
                  </a:cxn>
                </a:cxnLst>
                <a:rect l="0" t="0" r="r" b="b"/>
                <a:pathLst>
                  <a:path w="13" h="58">
                    <a:moveTo>
                      <a:pt x="11" y="28"/>
                    </a:moveTo>
                    <a:cubicBezTo>
                      <a:pt x="10" y="34"/>
                      <a:pt x="2" y="53"/>
                      <a:pt x="0" y="58"/>
                    </a:cubicBezTo>
                    <a:cubicBezTo>
                      <a:pt x="0" y="58"/>
                      <a:pt x="3" y="51"/>
                      <a:pt x="5" y="48"/>
                    </a:cubicBezTo>
                    <a:cubicBezTo>
                      <a:pt x="7" y="46"/>
                      <a:pt x="11" y="36"/>
                      <a:pt x="11" y="33"/>
                    </a:cubicBezTo>
                    <a:cubicBezTo>
                      <a:pt x="12" y="30"/>
                      <a:pt x="13" y="20"/>
                      <a:pt x="13" y="16"/>
                    </a:cubicBezTo>
                    <a:cubicBezTo>
                      <a:pt x="12" y="12"/>
                      <a:pt x="12" y="2"/>
                      <a:pt x="12" y="0"/>
                    </a:cubicBezTo>
                    <a:cubicBezTo>
                      <a:pt x="12" y="0"/>
                      <a:pt x="11" y="4"/>
                      <a:pt x="11" y="8"/>
                    </a:cubicBezTo>
                    <a:cubicBezTo>
                      <a:pt x="11" y="12"/>
                      <a:pt x="12" y="22"/>
                      <a:pt x="11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3" cap="flat">
                <a:solidFill>
                  <a:schemeClr val="tx1">
                    <a:lumMod val="65000"/>
                    <a:lumOff val="35000"/>
                  </a:schemeClr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/>
              </a:p>
            </p:txBody>
          </p:sp>
        </p:grpSp>
        <p:sp>
          <p:nvSpPr>
            <p:cNvPr id="1509" name="Freeform 283"/>
            <p:cNvSpPr>
              <a:spLocks/>
            </p:cNvSpPr>
            <p:nvPr/>
          </p:nvSpPr>
          <p:spPr bwMode="auto">
            <a:xfrm rot="2467258">
              <a:off x="1610047" y="6132941"/>
              <a:ext cx="53277" cy="144081"/>
            </a:xfrm>
            <a:custGeom>
              <a:avLst/>
              <a:gdLst/>
              <a:ahLst/>
              <a:cxnLst>
                <a:cxn ang="0">
                  <a:pos x="67" y="181"/>
                </a:cxn>
                <a:cxn ang="0">
                  <a:pos x="61" y="137"/>
                </a:cxn>
                <a:cxn ang="0">
                  <a:pos x="41" y="88"/>
                </a:cxn>
                <a:cxn ang="0">
                  <a:pos x="14" y="0"/>
                </a:cxn>
                <a:cxn ang="0">
                  <a:pos x="12" y="13"/>
                </a:cxn>
              </a:cxnLst>
              <a:rect l="0" t="0" r="r" b="b"/>
              <a:pathLst>
                <a:path w="67" h="181">
                  <a:moveTo>
                    <a:pt x="67" y="181"/>
                  </a:moveTo>
                  <a:cubicBezTo>
                    <a:pt x="64" y="168"/>
                    <a:pt x="66" y="151"/>
                    <a:pt x="61" y="137"/>
                  </a:cubicBezTo>
                  <a:cubicBezTo>
                    <a:pt x="56" y="120"/>
                    <a:pt x="48" y="104"/>
                    <a:pt x="41" y="88"/>
                  </a:cubicBezTo>
                  <a:cubicBezTo>
                    <a:pt x="35" y="76"/>
                    <a:pt x="0" y="5"/>
                    <a:pt x="14" y="0"/>
                  </a:cubicBezTo>
                  <a:cubicBezTo>
                    <a:pt x="16" y="4"/>
                    <a:pt x="15" y="9"/>
                    <a:pt x="1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  <p:sp>
          <p:nvSpPr>
            <p:cNvPr id="1510" name="Freeform 284"/>
            <p:cNvSpPr>
              <a:spLocks/>
            </p:cNvSpPr>
            <p:nvPr/>
          </p:nvSpPr>
          <p:spPr bwMode="auto">
            <a:xfrm rot="2467258">
              <a:off x="1666415" y="6175954"/>
              <a:ext cx="50931" cy="145087"/>
            </a:xfrm>
            <a:custGeom>
              <a:avLst/>
              <a:gdLst/>
              <a:ahLst/>
              <a:cxnLst>
                <a:cxn ang="0">
                  <a:pos x="0" y="182"/>
                </a:cxn>
                <a:cxn ang="0">
                  <a:pos x="6" y="139"/>
                </a:cxn>
                <a:cxn ang="0">
                  <a:pos x="25" y="89"/>
                </a:cxn>
                <a:cxn ang="0">
                  <a:pos x="50" y="0"/>
                </a:cxn>
                <a:cxn ang="0">
                  <a:pos x="52" y="13"/>
                </a:cxn>
              </a:cxnLst>
              <a:rect l="0" t="0" r="r" b="b"/>
              <a:pathLst>
                <a:path w="64" h="182">
                  <a:moveTo>
                    <a:pt x="0" y="182"/>
                  </a:moveTo>
                  <a:cubicBezTo>
                    <a:pt x="3" y="169"/>
                    <a:pt x="1" y="153"/>
                    <a:pt x="6" y="139"/>
                  </a:cubicBezTo>
                  <a:cubicBezTo>
                    <a:pt x="11" y="121"/>
                    <a:pt x="18" y="105"/>
                    <a:pt x="25" y="89"/>
                  </a:cubicBezTo>
                  <a:cubicBezTo>
                    <a:pt x="30" y="77"/>
                    <a:pt x="64" y="5"/>
                    <a:pt x="50" y="0"/>
                  </a:cubicBezTo>
                  <a:cubicBezTo>
                    <a:pt x="48" y="5"/>
                    <a:pt x="49" y="9"/>
                    <a:pt x="52" y="13"/>
                  </a:cubicBezTo>
                </a:path>
              </a:pathLst>
            </a:custGeom>
            <a:noFill/>
            <a:ln w="3" cap="flat">
              <a:solidFill>
                <a:schemeClr val="tx1">
                  <a:lumMod val="65000"/>
                  <a:lumOff val="35000"/>
                </a:schemeClr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 spc="200" baseline="0">
          <a:solidFill>
            <a:schemeClr val="tx1">
              <a:lumMod val="65000"/>
              <a:lumOff val="35000"/>
            </a:schemeClr>
          </a:solidFill>
          <a:latin typeface="+mj-lt"/>
          <a:ea typeface="+mj-ea"/>
          <a:cs typeface="+mj-cs"/>
        </a:defRPr>
      </a:lvl1pPr>
    </p:titleStyle>
    <p:bodyStyle>
      <a:lvl1pPr marL="3413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"/>
        <a:defRPr sz="22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1pPr>
      <a:lvl2pPr marL="68262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2pPr>
      <a:lvl3pPr marL="102393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8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3pPr>
      <a:lvl4pPr marL="137795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4pPr>
      <a:lvl5pPr marL="171926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75000"/>
              <a:lumOff val="2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5pPr>
      <a:lvl6pPr marL="2060575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6pPr>
      <a:lvl7pPr marL="2401888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7pPr>
      <a:lvl8pPr marL="2743200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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8pPr>
      <a:lvl9pPr marL="3084513" indent="-341313" algn="l" defTabSz="914400" rtl="0" eaLnBrk="1" latinLnBrk="0" hangingPunct="1">
        <a:spcBef>
          <a:spcPts val="1500"/>
        </a:spcBef>
        <a:buSzPct val="80000"/>
        <a:buFont typeface="Wingdings" pitchFamily="2" charset="2"/>
        <a:buChar char="®"/>
        <a:defRPr sz="1600" kern="1200" spc="100" baseline="0">
          <a:solidFill>
            <a:schemeClr val="tx1">
              <a:lumMod val="65000"/>
              <a:lumOff val="35000"/>
            </a:schemeClr>
          </a:solidFill>
          <a:effectLst>
            <a:innerShdw blurRad="50800">
              <a:schemeClr val="bg1"/>
            </a:inn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Energy and Life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Biology 1</a:t>
            </a:r>
          </a:p>
          <a:p>
            <a:r>
              <a:rPr lang="en-US" dirty="0" smtClean="0"/>
              <a:t>Ms. Duncan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676400"/>
          </a:xfrm>
        </p:spPr>
        <p:txBody>
          <a:bodyPr/>
          <a:lstStyle/>
          <a:p>
            <a:r>
              <a:rPr lang="en-US" sz="6000" b="1" dirty="0" smtClean="0"/>
              <a:t>Tertiary Consumers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6248400" cy="1371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Obtain energy from other consumers</a:t>
            </a:r>
            <a:endParaRPr lang="en-US" sz="3600" dirty="0"/>
          </a:p>
        </p:txBody>
      </p:sp>
      <p:pic>
        <p:nvPicPr>
          <p:cNvPr id="2050" name="Picture 2" descr="C:\Documents and Settings\duncansta\Local Settings\Temporary Internet Files\Content.IE5\QLQFME2H\MPj0444961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276600"/>
            <a:ext cx="2590800" cy="3354993"/>
          </a:xfrm>
          <a:prstGeom prst="rect">
            <a:avLst/>
          </a:prstGeom>
          <a:noFill/>
        </p:spPr>
      </p:pic>
      <p:pic>
        <p:nvPicPr>
          <p:cNvPr id="2051" name="Picture 3" descr="C:\Documents and Settings\duncansta\Local Settings\Temporary Internet Files\Content.IE5\NWORLCTR\MPj044657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3657600"/>
            <a:ext cx="3602232" cy="2781724"/>
          </a:xfrm>
          <a:prstGeom prst="rect">
            <a:avLst/>
          </a:prstGeom>
          <a:noFill/>
        </p:spPr>
      </p:pic>
      <p:pic>
        <p:nvPicPr>
          <p:cNvPr id="2052" name="Picture 4" descr="C:\Documents and Settings\duncansta\Local Settings\Temporary Internet Files\Content.IE5\NWORLCTR\MPj0441094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381000"/>
            <a:ext cx="1981200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620000" cy="1676400"/>
          </a:xfrm>
        </p:spPr>
        <p:txBody>
          <a:bodyPr/>
          <a:lstStyle/>
          <a:p>
            <a:r>
              <a:rPr lang="en-US" sz="6000" b="1" dirty="0" smtClean="0"/>
              <a:t>Quaternary Consumers</a:t>
            </a:r>
            <a:endParaRPr lang="en-US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981200"/>
            <a:ext cx="6248400" cy="1371599"/>
          </a:xfrm>
        </p:spPr>
        <p:txBody>
          <a:bodyPr>
            <a:normAutofit/>
          </a:bodyPr>
          <a:lstStyle/>
          <a:p>
            <a:r>
              <a:rPr lang="en-US" sz="3600" dirty="0" smtClean="0"/>
              <a:t>Obtain energy from other consumers</a:t>
            </a:r>
            <a:endParaRPr lang="en-US" sz="3600" dirty="0"/>
          </a:p>
        </p:txBody>
      </p:sp>
      <p:pic>
        <p:nvPicPr>
          <p:cNvPr id="2052" name="Picture 4" descr="C:\Documents and Settings\duncansta\Local Settings\Temporary Internet Files\Content.IE5\NWORLCTR\MPj0441094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228600"/>
            <a:ext cx="1981200" cy="2971800"/>
          </a:xfrm>
          <a:prstGeom prst="rect">
            <a:avLst/>
          </a:prstGeom>
          <a:noFill/>
        </p:spPr>
      </p:pic>
      <p:pic>
        <p:nvPicPr>
          <p:cNvPr id="3076" name="Picture 4" descr="C:\Documents and Settings\duncansta\Local Settings\Temporary Internet Files\Content.IE5\DK930WMG\MPj0444801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3200400"/>
            <a:ext cx="2667000" cy="3453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0" y="5486400"/>
            <a:ext cx="6248400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5400" dirty="0" smtClean="0"/>
              <a:t>Producers</a:t>
            </a:r>
            <a:endParaRPr lang="en-US" sz="5400" dirty="0"/>
          </a:p>
        </p:txBody>
      </p:sp>
      <p:sp>
        <p:nvSpPr>
          <p:cNvPr id="5" name="TextBox 4"/>
          <p:cNvSpPr txBox="1"/>
          <p:nvPr/>
        </p:nvSpPr>
        <p:spPr>
          <a:xfrm>
            <a:off x="2667000" y="4778514"/>
            <a:ext cx="5029200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Primary consumers</a:t>
            </a:r>
            <a:endParaRPr lang="en-US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3200400" y="3657600"/>
            <a:ext cx="39624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Secondary consumers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810000" y="2590800"/>
            <a:ext cx="2743200" cy="10772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/>
              <a:t>Tertiery</a:t>
            </a:r>
            <a:r>
              <a:rPr lang="en-US" sz="3200" dirty="0" smtClean="0"/>
              <a:t> consumers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4038600" y="1636693"/>
            <a:ext cx="2209800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Quaternary consumers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609600" y="381000"/>
            <a:ext cx="3962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Energy Levels</a:t>
            </a:r>
            <a:endParaRPr lang="en-US" sz="4400" dirty="0"/>
          </a:p>
        </p:txBody>
      </p:sp>
      <p:cxnSp>
        <p:nvCxnSpPr>
          <p:cNvPr id="11" name="Straight Arrow Connector 10"/>
          <p:cNvCxnSpPr/>
          <p:nvPr/>
        </p:nvCxnSpPr>
        <p:spPr>
          <a:xfrm rot="5400000" flipH="1" flipV="1">
            <a:off x="-571500" y="3848100"/>
            <a:ext cx="4648200" cy="1588"/>
          </a:xfrm>
          <a:prstGeom prst="straightConnector1">
            <a:avLst/>
          </a:prstGeom>
          <a:ln w="1206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 rot="16200000">
            <a:off x="248454" y="2951947"/>
            <a:ext cx="1828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25000"/>
                  </a:schemeClr>
                </a:solidFill>
              </a:rPr>
              <a:t>Flow of Energy</a:t>
            </a:r>
            <a:endParaRPr lang="en-US" sz="28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Forms of Energy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133601"/>
            <a:ext cx="5943600" cy="3581399"/>
          </a:xfrm>
        </p:spPr>
        <p:txBody>
          <a:bodyPr>
            <a:normAutofit lnSpcReduction="10000"/>
          </a:bodyPr>
          <a:lstStyle/>
          <a:p>
            <a:r>
              <a:rPr lang="en-US" sz="4800" dirty="0" smtClean="0"/>
              <a:t>Light</a:t>
            </a:r>
          </a:p>
          <a:p>
            <a:r>
              <a:rPr lang="en-US" sz="4800" dirty="0" smtClean="0"/>
              <a:t>Heat</a:t>
            </a:r>
          </a:p>
          <a:p>
            <a:r>
              <a:rPr lang="en-US" sz="4800" dirty="0" smtClean="0"/>
              <a:t>Electricity</a:t>
            </a:r>
          </a:p>
          <a:p>
            <a:r>
              <a:rPr lang="en-US" sz="4800" dirty="0" smtClean="0"/>
              <a:t>Chemicals </a:t>
            </a:r>
          </a:p>
          <a:p>
            <a:endParaRPr lang="en-US" dirty="0"/>
          </a:p>
        </p:txBody>
      </p:sp>
      <p:pic>
        <p:nvPicPr>
          <p:cNvPr id="1027" name="Picture 3" descr="C:\Documents and Settings\duncansta\Local Settings\Temporary Internet Files\Content.IE5\QLQFME2H\MPj043872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00" y="1828800"/>
            <a:ext cx="2094548" cy="2814622"/>
          </a:xfrm>
          <a:prstGeom prst="rect">
            <a:avLst/>
          </a:prstGeom>
          <a:noFill/>
        </p:spPr>
      </p:pic>
      <p:pic>
        <p:nvPicPr>
          <p:cNvPr id="1028" name="Picture 4" descr="C:\Documents and Settings\duncansta\Local Settings\Temporary Internet Files\Content.IE5\6SFVNZMX\MPj0438774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0"/>
            <a:ext cx="1828800" cy="2743200"/>
          </a:xfrm>
          <a:prstGeom prst="rect">
            <a:avLst/>
          </a:prstGeom>
          <a:noFill/>
        </p:spPr>
      </p:pic>
      <p:pic>
        <p:nvPicPr>
          <p:cNvPr id="1029" name="Picture 5" descr="C:\Documents and Settings\duncansta\Local Settings\Temporary Internet Files\Content.IE5\587XY406\MPj0443579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0204" y="4876800"/>
            <a:ext cx="3033796" cy="1676400"/>
          </a:xfrm>
          <a:prstGeom prst="rect">
            <a:avLst/>
          </a:prstGeom>
          <a:noFill/>
        </p:spPr>
      </p:pic>
      <p:pic>
        <p:nvPicPr>
          <p:cNvPr id="1030" name="Picture 6" descr="C:\Documents and Settings\duncansta\Local Settings\Temporary Internet Files\Content.IE5\DK930WMG\MPj0406578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1676400"/>
            <a:ext cx="1372716" cy="2058069"/>
          </a:xfrm>
          <a:prstGeom prst="rect">
            <a:avLst/>
          </a:prstGeom>
          <a:noFill/>
        </p:spPr>
      </p:pic>
      <p:pic>
        <p:nvPicPr>
          <p:cNvPr id="1031" name="Picture 7" descr="C:\Documents and Settings\duncansta\Local Settings\Temporary Internet Files\Content.IE5\NWORLCTR\MPj02896290000[1]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352800" y="5371245"/>
            <a:ext cx="993648" cy="14867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800" dirty="0" smtClean="0"/>
              <a:t>ATP</a:t>
            </a:r>
            <a:endParaRPr lang="en-US" sz="8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133601"/>
            <a:ext cx="7086600" cy="3886200"/>
          </a:xfrm>
        </p:spPr>
        <p:txBody>
          <a:bodyPr>
            <a:normAutofit lnSpcReduction="10000"/>
          </a:bodyPr>
          <a:lstStyle/>
          <a:p>
            <a:pPr lvl="2" indent="0">
              <a:buNone/>
            </a:pPr>
            <a:r>
              <a:rPr lang="en-US" sz="3200" b="1" dirty="0" smtClean="0"/>
              <a:t>Adenosine </a:t>
            </a:r>
            <a:r>
              <a:rPr lang="en-US" sz="3200" b="1" dirty="0" err="1" smtClean="0"/>
              <a:t>triphosphate</a:t>
            </a:r>
            <a:r>
              <a:rPr lang="en-US" sz="3200" b="1" dirty="0" smtClean="0"/>
              <a:t>, ATP</a:t>
            </a:r>
            <a:r>
              <a:rPr lang="en-US" sz="3200" dirty="0" smtClean="0"/>
              <a:t>, is an important chemical compound that cells use to store and release energy</a:t>
            </a:r>
          </a:p>
          <a:p>
            <a:pPr lvl="2" indent="0">
              <a:buFont typeface="Wingdings" pitchFamily="2" charset="2"/>
              <a:buChar char="v"/>
            </a:pPr>
            <a:r>
              <a:rPr lang="en-US" sz="3200" dirty="0" smtClean="0"/>
              <a:t>ATP is used by all types of cells as their basic energy source.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ATP</a:t>
            </a:r>
            <a:endParaRPr lang="en-US" sz="8000" dirty="0"/>
          </a:p>
        </p:txBody>
      </p:sp>
      <p:pic>
        <p:nvPicPr>
          <p:cNvPr id="4" name="Picture 6" descr="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523" t="26750" b="16760"/>
          <a:stretch>
            <a:fillRect/>
          </a:stretch>
        </p:blipFill>
        <p:spPr bwMode="auto">
          <a:xfrm>
            <a:off x="685800" y="2895600"/>
            <a:ext cx="7620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838200" y="2286000"/>
            <a:ext cx="1981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Adenine</a:t>
            </a:r>
            <a:endParaRPr lang="en-US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3124200" y="3352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Ribose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5486400" y="3352800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3 phosphate groups</a:t>
            </a:r>
            <a:endParaRPr lang="en-US" sz="2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/>
              <a:t>ADP</a:t>
            </a:r>
            <a:endParaRPr lang="en-US" sz="8000" dirty="0"/>
          </a:p>
        </p:txBody>
      </p:sp>
      <p:pic>
        <p:nvPicPr>
          <p:cNvPr id="4" name="Picture 6" descr="sb4751a0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contrast="20000"/>
          </a:blip>
          <a:srcRect b="49869"/>
          <a:stretch>
            <a:fillRect/>
          </a:stretch>
        </p:blipFill>
        <p:spPr bwMode="auto">
          <a:xfrm>
            <a:off x="762000" y="1981200"/>
            <a:ext cx="814228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304800" y="17526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1"/>
                </a:solidFill>
              </a:rPr>
              <a:t>ADP only has 2 phosphate groups</a:t>
            </a:r>
            <a:endParaRPr lang="en-US" sz="3600" dirty="0">
              <a:solidFill>
                <a:schemeClr val="accent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rot="5400000">
            <a:off x="3200400" y="3048000"/>
            <a:ext cx="1447800" cy="685800"/>
          </a:xfrm>
          <a:prstGeom prst="straightConnector1">
            <a:avLst/>
          </a:prstGeom>
          <a:ln w="6032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28" descr="sb4751a04"/>
          <p:cNvPicPr>
            <a:picLocks noChangeAspect="1" noChangeArrowheads="1"/>
          </p:cNvPicPr>
          <p:nvPr/>
        </p:nvPicPr>
        <p:blipFill>
          <a:blip r:embed="rId2">
            <a:lum contrast="20000"/>
          </a:blip>
          <a:srcRect l="18929" t="51022" r="74612" b="8286"/>
          <a:stretch>
            <a:fillRect/>
          </a:stretch>
        </p:blipFill>
        <p:spPr bwMode="auto">
          <a:xfrm>
            <a:off x="228600" y="4419600"/>
            <a:ext cx="812276" cy="218863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1026" name="Oval 2"/>
          <p:cNvSpPr>
            <a:spLocks noChangeArrowheads="1"/>
          </p:cNvSpPr>
          <p:nvPr/>
        </p:nvSpPr>
        <p:spPr bwMode="auto">
          <a:xfrm>
            <a:off x="5229225" y="3708400"/>
            <a:ext cx="212725" cy="214313"/>
          </a:xfrm>
          <a:prstGeom prst="ellipse">
            <a:avLst/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dirty="0" smtClean="0"/>
              <a:t>Releasing Energy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1"/>
            <a:ext cx="8534400" cy="19050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Energy stored in ATP is released by breaking the bonds between the 2</a:t>
            </a:r>
            <a:r>
              <a:rPr lang="en-US" sz="3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nd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and 3</a:t>
            </a:r>
            <a:r>
              <a:rPr lang="en-US" sz="3200" baseline="30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rd</a:t>
            </a:r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phosphate groups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4" descr="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0238" y="3305175"/>
            <a:ext cx="625316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Line 7"/>
          <p:cNvSpPr>
            <a:spLocks noChangeShapeType="1"/>
          </p:cNvSpPr>
          <p:nvPr/>
        </p:nvSpPr>
        <p:spPr bwMode="auto">
          <a:xfrm flipH="1">
            <a:off x="7239000" y="3810000"/>
            <a:ext cx="17462" cy="111832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6" name="Line 10"/>
          <p:cNvSpPr>
            <a:spLocks noChangeShapeType="1"/>
          </p:cNvSpPr>
          <p:nvPr/>
        </p:nvSpPr>
        <p:spPr bwMode="auto">
          <a:xfrm flipH="1" flipV="1">
            <a:off x="7239000" y="5334000"/>
            <a:ext cx="3175" cy="1026045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n-ea"/>
            </a:endParaRPr>
          </a:p>
        </p:txBody>
      </p:sp>
      <p:sp>
        <p:nvSpPr>
          <p:cNvPr id="7" name="Text Box 16"/>
          <p:cNvSpPr txBox="1">
            <a:spLocks noChangeArrowheads="1"/>
          </p:cNvSpPr>
          <p:nvPr/>
        </p:nvSpPr>
        <p:spPr bwMode="auto">
          <a:xfrm>
            <a:off x="5410200" y="3429000"/>
            <a:ext cx="280193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1"/>
                </a:solidFill>
              </a:rPr>
              <a:t>2 Phosphate groups</a:t>
            </a:r>
          </a:p>
        </p:txBody>
      </p:sp>
      <p:pic>
        <p:nvPicPr>
          <p:cNvPr id="8" name="Picture 13" descr="atp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86600" y="4572000"/>
            <a:ext cx="1219200" cy="1220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382000" cy="1143000"/>
          </a:xfrm>
        </p:spPr>
        <p:txBody>
          <a:bodyPr/>
          <a:lstStyle/>
          <a:p>
            <a:r>
              <a:rPr lang="en-US" dirty="0" smtClean="0"/>
              <a:t>Using Biochemical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0200"/>
            <a:ext cx="7162800" cy="4419601"/>
          </a:xfrm>
        </p:spPr>
        <p:txBody>
          <a:bodyPr>
            <a:noAutofit/>
          </a:bodyPr>
          <a:lstStyle/>
          <a:p>
            <a:r>
              <a:rPr lang="en-US" sz="3600" dirty="0" smtClean="0"/>
              <a:t>Most cells have only a small amount of ATP, because it is not a good way to store large amounts of energy.</a:t>
            </a:r>
            <a:br>
              <a:rPr lang="en-US" sz="3600" dirty="0" smtClean="0"/>
            </a:br>
            <a:r>
              <a:rPr lang="en-US" sz="3600" dirty="0" smtClean="0"/>
              <a:t>Cells can regenerate ATP from ADP as needed by using the energy in foods like glucose.</a:t>
            </a:r>
            <a:endParaRPr lang="en-US" sz="36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5"/>
          <p:cNvSpPr txBox="1">
            <a:spLocks noChangeArrowheads="1"/>
          </p:cNvSpPr>
          <p:nvPr/>
        </p:nvSpPr>
        <p:spPr>
          <a:xfrm>
            <a:off x="0" y="1447800"/>
            <a:ext cx="7239000" cy="4314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682625" marR="0" lvl="1" indent="-341313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80000"/>
              <a:buFontTx/>
              <a:buNone/>
              <a:tabLst/>
              <a:defRPr/>
            </a:pPr>
            <a:r>
              <a:rPr kumimoji="0" lang="en-US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800">
                    <a:schemeClr val="bg1"/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Organisms that make their own food are called</a:t>
            </a:r>
          </a:p>
          <a:p>
            <a:pPr marL="1023938" marR="0" lvl="2" indent="-341313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®"/>
              <a:tabLst/>
              <a:defRPr/>
            </a:pPr>
            <a:r>
              <a:rPr kumimoji="0" lang="en-US" sz="36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800">
                    <a:schemeClr val="bg1"/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autotrophs</a:t>
            </a:r>
            <a:r>
              <a:rPr kumimoji="0" lang="en-US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800">
                    <a:schemeClr val="bg1"/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1023938" marR="0" lvl="2" indent="-341313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®"/>
              <a:tabLst/>
              <a:defRPr/>
            </a:pPr>
            <a:r>
              <a:rPr kumimoji="0" lang="en-US" sz="3600" b="0" i="0" u="none" strike="noStrike" kern="1200" cap="none" spc="100" normalizeH="0" baseline="0" noProof="0" dirty="0" err="1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800">
                    <a:schemeClr val="bg1"/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heterotrophs</a:t>
            </a:r>
            <a:r>
              <a:rPr kumimoji="0" lang="en-US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800">
                    <a:schemeClr val="bg1"/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.	</a:t>
            </a:r>
          </a:p>
          <a:p>
            <a:pPr marL="1023938" marR="0" lvl="2" indent="-341313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®"/>
              <a:tabLst/>
              <a:defRPr/>
            </a:pPr>
            <a:r>
              <a:rPr kumimoji="0" lang="en-US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800">
                    <a:schemeClr val="bg1"/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decomposers.	</a:t>
            </a:r>
          </a:p>
          <a:p>
            <a:pPr marL="1023938" marR="0" lvl="2" indent="-341313" algn="l" defTabSz="914400" rtl="0" eaLnBrk="1" fontAlgn="auto" latinLnBrk="0" hangingPunct="1">
              <a:lnSpc>
                <a:spcPct val="100000"/>
              </a:lnSpc>
              <a:spcBef>
                <a:spcPts val="1500"/>
              </a:spcBef>
              <a:spcAft>
                <a:spcPts val="0"/>
              </a:spcAft>
              <a:buClrTx/>
              <a:buSzPct val="80000"/>
              <a:buFont typeface="Wingdings" pitchFamily="2" charset="2"/>
              <a:buChar char="®"/>
              <a:tabLst/>
              <a:defRPr/>
            </a:pPr>
            <a:r>
              <a:rPr kumimoji="0" lang="en-US" sz="3600" b="0" i="0" u="none" strike="noStrike" kern="1200" cap="none" spc="100" normalizeH="0" baseline="0" noProof="0" dirty="0" smtClean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>
                  <a:innerShdw blurRad="50800">
                    <a:schemeClr val="bg1"/>
                  </a:innerShdw>
                </a:effectLst>
                <a:uLnTx/>
                <a:uFillTx/>
                <a:latin typeface="+mn-lt"/>
                <a:ea typeface="+mn-ea"/>
                <a:cs typeface="+mn-cs"/>
              </a:rPr>
              <a:t>consumers.</a:t>
            </a:r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04800" y="152400"/>
            <a:ext cx="1981200" cy="1143000"/>
          </a:xfrm>
        </p:spPr>
        <p:txBody>
          <a:bodyPr/>
          <a:lstStyle/>
          <a:p>
            <a:pPr algn="l"/>
            <a:r>
              <a:rPr lang="en-US" dirty="0" smtClean="0"/>
              <a:t>#1</a:t>
            </a: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</a:rPr>
              <a:t>Vocabulary</a:t>
            </a:r>
            <a:br>
              <a:rPr lang="en-US" sz="4800" b="1" dirty="0" smtClean="0">
                <a:solidFill>
                  <a:srgbClr val="002060"/>
                </a:solidFill>
              </a:rPr>
            </a:br>
            <a:r>
              <a:rPr lang="en-US" sz="3600" dirty="0" smtClean="0"/>
              <a:t>(KIM chart)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2133601"/>
            <a:ext cx="6324600" cy="3886200"/>
          </a:xfrm>
        </p:spPr>
        <p:txBody>
          <a:bodyPr>
            <a:normAutofit/>
          </a:bodyPr>
          <a:lstStyle/>
          <a:p>
            <a:r>
              <a:rPr lang="en-US" sz="4400" dirty="0" err="1" smtClean="0"/>
              <a:t>Autotroph</a:t>
            </a:r>
            <a:endParaRPr lang="en-US" sz="4400" dirty="0" smtClean="0"/>
          </a:p>
          <a:p>
            <a:r>
              <a:rPr lang="en-US" sz="4400" dirty="0" err="1" smtClean="0"/>
              <a:t>Heterotroph</a:t>
            </a:r>
            <a:endParaRPr lang="en-US" sz="4400" dirty="0" smtClean="0"/>
          </a:p>
          <a:p>
            <a:r>
              <a:rPr lang="en-US" sz="4400" dirty="0" smtClean="0"/>
              <a:t>ATP</a:t>
            </a:r>
          </a:p>
          <a:p>
            <a:r>
              <a:rPr lang="en-US" sz="4400" dirty="0" smtClean="0"/>
              <a:t>Photosynthesis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2133600"/>
            <a:ext cx="7315200" cy="4419599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3200" dirty="0" smtClean="0"/>
              <a:t>Most </a:t>
            </a:r>
            <a:r>
              <a:rPr lang="en-US" sz="3200" dirty="0" err="1" smtClean="0"/>
              <a:t>autotrophs</a:t>
            </a:r>
            <a:r>
              <a:rPr lang="en-US" sz="3200" dirty="0" smtClean="0"/>
              <a:t> obtain their energy from</a:t>
            </a:r>
          </a:p>
          <a:p>
            <a:pPr lvl="2"/>
            <a:r>
              <a:rPr lang="en-US" sz="3200" dirty="0" smtClean="0"/>
              <a:t>chemicals in the environment.	</a:t>
            </a:r>
          </a:p>
          <a:p>
            <a:pPr lvl="2"/>
            <a:r>
              <a:rPr lang="en-US" sz="3200" dirty="0" smtClean="0"/>
              <a:t>sunlight.	</a:t>
            </a:r>
          </a:p>
          <a:p>
            <a:pPr lvl="2"/>
            <a:r>
              <a:rPr lang="en-US" sz="3200" dirty="0" smtClean="0"/>
              <a:t>carbon dioxide in the air.	</a:t>
            </a:r>
          </a:p>
          <a:p>
            <a:pPr lvl="2"/>
            <a:r>
              <a:rPr lang="en-US" sz="3200" dirty="0" smtClean="0"/>
              <a:t>other producers.</a:t>
            </a:r>
          </a:p>
          <a:p>
            <a:pPr>
              <a:buNone/>
            </a:pPr>
            <a:endParaRPr lang="en-US" sz="36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6934200" cy="388620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en-US" sz="3200" dirty="0" smtClean="0"/>
              <a:t>How is energy released from ATP?</a:t>
            </a:r>
          </a:p>
          <a:p>
            <a:pPr lvl="2"/>
            <a:r>
              <a:rPr lang="en-US" sz="3200" dirty="0" smtClean="0"/>
              <a:t>A phosphate is added.	</a:t>
            </a:r>
          </a:p>
          <a:p>
            <a:pPr lvl="2"/>
            <a:r>
              <a:rPr lang="en-US" sz="3200" dirty="0" smtClean="0"/>
              <a:t>An adenine is added.	</a:t>
            </a:r>
          </a:p>
          <a:p>
            <a:pPr lvl="2"/>
            <a:r>
              <a:rPr lang="en-US" sz="3200" dirty="0" smtClean="0"/>
              <a:t>A phosphate is removed.	</a:t>
            </a:r>
          </a:p>
          <a:p>
            <a:pPr lvl="2"/>
            <a:r>
              <a:rPr lang="en-US" sz="3200" dirty="0" smtClean="0"/>
              <a:t>A ribose is removed.	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7620000" cy="52578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2800" dirty="0" smtClean="0"/>
              <a:t>How is it possible for most cells to function with only a small amount of ATP?</a:t>
            </a:r>
          </a:p>
          <a:p>
            <a:pPr lvl="2"/>
            <a:r>
              <a:rPr lang="en-US" sz="2800" dirty="0" smtClean="0"/>
              <a:t>Cells do not require ATP for energy.	</a:t>
            </a:r>
          </a:p>
          <a:p>
            <a:pPr lvl="2"/>
            <a:r>
              <a:rPr lang="en-US" sz="2800" dirty="0" smtClean="0"/>
              <a:t>ATP can be quickly regenerated from ADP and P.</a:t>
            </a:r>
          </a:p>
          <a:p>
            <a:pPr lvl="2"/>
            <a:r>
              <a:rPr lang="en-US" sz="2800" dirty="0" smtClean="0"/>
              <a:t>Cells use very small amounts of energy.	</a:t>
            </a:r>
          </a:p>
          <a:p>
            <a:pPr lvl="2"/>
            <a:r>
              <a:rPr lang="en-US" sz="2800" dirty="0" smtClean="0"/>
              <a:t>ATP stores large amounts of energy.</a:t>
            </a:r>
            <a:endParaRPr lang="en-US" sz="2000" dirty="0" smtClean="0"/>
          </a:p>
          <a:p>
            <a:pPr lvl="1">
              <a:buNone/>
            </a:pPr>
            <a:endParaRPr lang="en-US" sz="20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1295400" cy="1676400"/>
          </a:xfrm>
        </p:spPr>
        <p:txBody>
          <a:bodyPr/>
          <a:lstStyle/>
          <a:p>
            <a:r>
              <a:rPr lang="en-US" dirty="0" smtClean="0"/>
              <a:t>#5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524000"/>
            <a:ext cx="7772400" cy="5105400"/>
          </a:xfrm>
        </p:spPr>
        <p:txBody>
          <a:bodyPr>
            <a:noAutofit/>
          </a:bodyPr>
          <a:lstStyle/>
          <a:p>
            <a:pPr lvl="1">
              <a:buNone/>
            </a:pPr>
            <a:r>
              <a:rPr lang="en-US" sz="3200" dirty="0" smtClean="0"/>
              <a:t>Compared to the energy stored in a molecule of glucose, ATP stores</a:t>
            </a:r>
          </a:p>
          <a:p>
            <a:pPr lvl="2"/>
            <a:r>
              <a:rPr lang="en-US" sz="3200" dirty="0" smtClean="0"/>
              <a:t>much more energy.	</a:t>
            </a:r>
          </a:p>
          <a:p>
            <a:pPr lvl="2"/>
            <a:r>
              <a:rPr lang="en-US" sz="3200" dirty="0" smtClean="0"/>
              <a:t>much less energy.	</a:t>
            </a:r>
          </a:p>
          <a:p>
            <a:pPr lvl="2"/>
            <a:r>
              <a:rPr lang="en-US" sz="3200" dirty="0" smtClean="0"/>
              <a:t>about the same amount of energy.	</a:t>
            </a:r>
          </a:p>
          <a:p>
            <a:pPr lvl="2"/>
            <a:r>
              <a:rPr lang="en-US" sz="3200" dirty="0" smtClean="0"/>
              <a:t>more energy sometimes and less at others.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is…..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2133600"/>
            <a:ext cx="6781800" cy="129539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The ability to do work</a:t>
            </a:r>
            <a:endParaRPr lang="en-US" sz="4400" dirty="0"/>
          </a:p>
        </p:txBody>
      </p:sp>
      <p:pic>
        <p:nvPicPr>
          <p:cNvPr id="1026" name="Picture 2" descr="C:\Documents and Settings\duncansta\Local Settings\Temporary Internet Files\Content.IE5\WIQI8511\MCj0441409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5105400"/>
            <a:ext cx="1812925" cy="1022350"/>
          </a:xfrm>
          <a:prstGeom prst="rect">
            <a:avLst/>
          </a:prstGeom>
          <a:noFill/>
        </p:spPr>
      </p:pic>
      <p:pic>
        <p:nvPicPr>
          <p:cNvPr id="1027" name="Picture 3" descr="C:\Documents and Settings\duncansta\Local Settings\Temporary Internet Files\Content.IE5\SWG0XJ37\MCj044155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324600" y="2514600"/>
            <a:ext cx="1752600" cy="3169703"/>
          </a:xfrm>
          <a:prstGeom prst="rect">
            <a:avLst/>
          </a:prstGeom>
          <a:noFill/>
        </p:spPr>
      </p:pic>
      <p:pic>
        <p:nvPicPr>
          <p:cNvPr id="1029" name="Picture 5" descr="C:\Documents and Settings\duncansta\Local Settings\Temporary Internet Files\Content.IE5\2QDXO6LB\MCj0434591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34200" y="5181600"/>
            <a:ext cx="1797050" cy="123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29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Documents and Settings\duncansta\Local Settings\Temporary Internet Files\Content.IE5\OA2EG5O7\MC900438738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4800600"/>
            <a:ext cx="2540000" cy="1905000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1"/>
            <a:ext cx="5867400" cy="2209799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rgbClr val="C00000"/>
                </a:solidFill>
              </a:rPr>
              <a:t>Autotrophic</a:t>
            </a:r>
          </a:p>
          <a:p>
            <a:r>
              <a:rPr lang="en-US" sz="5400" dirty="0" smtClean="0">
                <a:solidFill>
                  <a:srgbClr val="C00000"/>
                </a:solidFill>
              </a:rPr>
              <a:t>Heterotrophic</a:t>
            </a:r>
            <a:endParaRPr lang="en-US" sz="5400" dirty="0">
              <a:solidFill>
                <a:srgbClr val="C00000"/>
              </a:solidFill>
            </a:endParaRPr>
          </a:p>
        </p:txBody>
      </p:sp>
      <p:sp>
        <p:nvSpPr>
          <p:cNvPr id="4" name="Title 3"/>
          <p:cNvSpPr txBox="1">
            <a:spLocks noGrp="1"/>
          </p:cNvSpPr>
          <p:nvPr>
            <p:ph type="title"/>
          </p:nvPr>
        </p:nvSpPr>
        <p:spPr>
          <a:xfrm>
            <a:off x="228600" y="152400"/>
            <a:ext cx="8458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Organisms can be classified by how they get their energy</a:t>
            </a:r>
            <a:endParaRPr lang="en-US" sz="4400" dirty="0"/>
          </a:p>
        </p:txBody>
      </p:sp>
      <p:pic>
        <p:nvPicPr>
          <p:cNvPr id="1026" name="Picture 2" descr="C:\Documents and Settings\duncansta\Local Settings\Temporary Internet Files\Content.IE5\0DXT2S6K\MC900250843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0" y="1676400"/>
            <a:ext cx="2249927" cy="1447800"/>
          </a:xfrm>
          <a:prstGeom prst="rect">
            <a:avLst/>
          </a:prstGeom>
          <a:noFill/>
        </p:spPr>
      </p:pic>
      <p:pic>
        <p:nvPicPr>
          <p:cNvPr id="1027" name="Picture 3" descr="C:\Documents and Settings\duncansta\Local Settings\Temporary Internet Files\Content.IE5\OA2EG5O7\MC900023712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29400" y="3276600"/>
            <a:ext cx="1794053" cy="1550822"/>
          </a:xfrm>
          <a:prstGeom prst="rect">
            <a:avLst/>
          </a:prstGeom>
          <a:noFill/>
        </p:spPr>
      </p:pic>
      <p:pic>
        <p:nvPicPr>
          <p:cNvPr id="1028" name="Picture 4" descr="C:\Documents and Settings\duncansta\Local Settings\Temporary Internet Files\Content.IE5\9CU452GE\MC900435568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76400" y="4267200"/>
            <a:ext cx="3273136" cy="2133600"/>
          </a:xfrm>
          <a:prstGeom prst="rect">
            <a:avLst/>
          </a:prstGeom>
          <a:noFill/>
        </p:spPr>
      </p:pic>
      <p:pic>
        <p:nvPicPr>
          <p:cNvPr id="1030" name="Picture 6" descr="C:\Documents and Settings\duncansta\Local Settings\Temporary Internet Files\Content.IE5\9CU452GE\MC900057631[1]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4800600"/>
            <a:ext cx="1810512" cy="14292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Documents and Settings\duncansta\Local Settings\Temporary Internet Files\Content.IE5\6QJ71FMG\MCj0441862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86200" y="4724400"/>
            <a:ext cx="1219200" cy="1873250"/>
          </a:xfrm>
          <a:prstGeom prst="rect">
            <a:avLst/>
          </a:prstGeom>
          <a:noFill/>
        </p:spPr>
      </p:pic>
      <p:pic>
        <p:nvPicPr>
          <p:cNvPr id="2050" name="Picture 2" descr="C:\Documents and Settings\duncansta\Local Settings\Temporary Internet Files\Content.IE5\S3HOIBSA\MCj04404050000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524000"/>
            <a:ext cx="4419600" cy="4419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 smtClean="0"/>
              <a:t>Autotrophs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133601"/>
            <a:ext cx="6553200" cy="3352799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tx1"/>
                </a:solidFill>
              </a:rPr>
              <a:t>Make their own food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Sun is the energy source</a:t>
            </a:r>
          </a:p>
          <a:p>
            <a:r>
              <a:rPr lang="en-US" sz="4400" dirty="0" smtClean="0">
                <a:solidFill>
                  <a:schemeClr val="tx1"/>
                </a:solidFill>
              </a:rPr>
              <a:t>Producers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2053" name="Picture 5" descr="C:\Documents and Settings\duncansta\Local Settings\Temporary Internet Files\Content.IE5\QLQFME2H\MCBD07914_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7400" y="4267200"/>
            <a:ext cx="2895893" cy="228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err="1" smtClean="0"/>
              <a:t>Heterotrophs</a:t>
            </a: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752601"/>
            <a:ext cx="6934200" cy="2285999"/>
          </a:xfrm>
        </p:spPr>
        <p:txBody>
          <a:bodyPr>
            <a:normAutofit fontScale="92500" lnSpcReduction="20000"/>
          </a:bodyPr>
          <a:lstStyle/>
          <a:p>
            <a:r>
              <a:rPr lang="en-US" sz="5700" dirty="0" smtClean="0"/>
              <a:t>Energy from foods consumed</a:t>
            </a:r>
          </a:p>
          <a:p>
            <a:r>
              <a:rPr lang="en-US" sz="5700" dirty="0" smtClean="0"/>
              <a:t>Consumers</a:t>
            </a:r>
            <a:endParaRPr lang="en-US" sz="4800" dirty="0"/>
          </a:p>
        </p:txBody>
      </p:sp>
      <p:pic>
        <p:nvPicPr>
          <p:cNvPr id="3074" name="Picture 2" descr="C:\Program Files\Microsoft Office\MEDIA\CAGCAT10\j0304933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4953000"/>
            <a:ext cx="1819656" cy="1667866"/>
          </a:xfrm>
          <a:prstGeom prst="rect">
            <a:avLst/>
          </a:prstGeom>
          <a:noFill/>
        </p:spPr>
      </p:pic>
      <p:pic>
        <p:nvPicPr>
          <p:cNvPr id="3075" name="Picture 3" descr="C:\Documents and Settings\duncansta\Local Settings\Temporary Internet Files\Content.IE5\2QDXO6LB\MCj0441389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191000"/>
            <a:ext cx="3038696" cy="2514600"/>
          </a:xfrm>
          <a:prstGeom prst="rect">
            <a:avLst/>
          </a:prstGeom>
          <a:noFill/>
        </p:spPr>
      </p:pic>
      <p:pic>
        <p:nvPicPr>
          <p:cNvPr id="3077" name="Picture 5" descr="C:\Documents and Settings\duncansta\Local Settings\Temporary Internet Files\Content.IE5\2QDXO6LB\MCj0438129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43600" y="2438400"/>
            <a:ext cx="1892300" cy="17557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C:\Documents and Settings\duncansta\Local Settings\Temporary Internet Files\Content.IE5\7R1S6C2D\MPj02898760000[1]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0" y="164592"/>
            <a:ext cx="3657600" cy="242620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8000" dirty="0" smtClean="0">
                <a:solidFill>
                  <a:schemeClr val="tx1"/>
                </a:solidFill>
              </a:rPr>
              <a:t>Producers</a:t>
            </a:r>
            <a:endParaRPr lang="en-US" sz="8000" dirty="0">
              <a:solidFill>
                <a:schemeClr val="tx1"/>
              </a:solidFill>
            </a:endParaRPr>
          </a:p>
        </p:txBody>
      </p:sp>
      <p:pic>
        <p:nvPicPr>
          <p:cNvPr id="4102" name="Picture 6" descr="C:\Documents and Settings\duncansta\Local Settings\Temporary Internet Files\Content.IE5\6SFVNZMX\MPj04443580000[1]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3810000"/>
            <a:ext cx="3276600" cy="2862072"/>
          </a:xfrm>
          <a:prstGeom prst="rect">
            <a:avLst/>
          </a:prstGeom>
          <a:noFill/>
        </p:spPr>
      </p:pic>
      <p:pic>
        <p:nvPicPr>
          <p:cNvPr id="4103" name="Picture 7" descr="C:\Documents and Settings\duncansta\Local Settings\Temporary Internet Files\Content.IE5\6QJ71FMG\MPj04439390000[1]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0000" y="2819400"/>
            <a:ext cx="2591519" cy="3882700"/>
          </a:xfrm>
          <a:prstGeom prst="rect">
            <a:avLst/>
          </a:prstGeom>
          <a:noFill/>
        </p:spPr>
      </p:pic>
      <p:pic>
        <p:nvPicPr>
          <p:cNvPr id="4105" name="Picture 9" descr="C:\Documents and Settings\duncansta\Local Settings\Temporary Internet Files\Content.IE5\6SFVNZMX\MPPH02169J0000[1]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1600200"/>
            <a:ext cx="2743200" cy="18105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077200" cy="1676400"/>
          </a:xfrm>
        </p:spPr>
        <p:txBody>
          <a:bodyPr/>
          <a:lstStyle/>
          <a:p>
            <a:r>
              <a:rPr lang="en-US" sz="6000" dirty="0" smtClean="0"/>
              <a:t>Primary Consumers</a:t>
            </a:r>
            <a:endParaRPr lang="en-US" sz="6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24000"/>
            <a:ext cx="5943600" cy="106679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Consume producers</a:t>
            </a:r>
            <a:endParaRPr lang="en-US" sz="4400" dirty="0"/>
          </a:p>
        </p:txBody>
      </p:sp>
      <p:pic>
        <p:nvPicPr>
          <p:cNvPr id="5123" name="Picture 3" descr="C:\Documents and Settings\duncansta\Local Settings\Temporary Internet Files\Content.IE5\S3HOIBSA\MPj040666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2438400"/>
            <a:ext cx="2081784" cy="3121152"/>
          </a:xfrm>
          <a:prstGeom prst="rect">
            <a:avLst/>
          </a:prstGeom>
          <a:noFill/>
        </p:spPr>
      </p:pic>
      <p:pic>
        <p:nvPicPr>
          <p:cNvPr id="5125" name="Picture 5" descr="C:\Documents and Settings\duncansta\Local Settings\Temporary Internet Files\Content.IE5\SWG0XJ37\MPj044499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09800"/>
            <a:ext cx="2059517" cy="2667000"/>
          </a:xfrm>
          <a:prstGeom prst="rect">
            <a:avLst/>
          </a:prstGeom>
          <a:noFill/>
        </p:spPr>
      </p:pic>
      <p:pic>
        <p:nvPicPr>
          <p:cNvPr id="5126" name="Picture 6" descr="C:\Documents and Settings\duncansta\Local Settings\Temporary Internet Files\Content.IE5\587XY406\MPj0444993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5800" y="4213476"/>
            <a:ext cx="2042160" cy="2644524"/>
          </a:xfrm>
          <a:prstGeom prst="rect">
            <a:avLst/>
          </a:prstGeom>
          <a:noFill/>
        </p:spPr>
      </p:pic>
      <p:pic>
        <p:nvPicPr>
          <p:cNvPr id="5128" name="Picture 8" descr="C:\Documents and Settings\duncansta\Local Settings\Temporary Internet Files\Content.IE5\NWORLCTR\MPj04072200000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00800" y="1752600"/>
            <a:ext cx="2085688" cy="3131591"/>
          </a:xfrm>
          <a:prstGeom prst="rect">
            <a:avLst/>
          </a:prstGeom>
          <a:noFill/>
        </p:spPr>
      </p:pic>
      <p:pic>
        <p:nvPicPr>
          <p:cNvPr id="5129" name="Picture 9" descr="C:\Documents and Settings\duncansta\Local Settings\Temporary Internet Files\Content.IE5\SWG0XJ37\MPj04069650000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05600" y="5105400"/>
            <a:ext cx="1920240" cy="1536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Secondary Consumers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33601"/>
            <a:ext cx="7696200" cy="1676399"/>
          </a:xfrm>
        </p:spPr>
        <p:txBody>
          <a:bodyPr>
            <a:normAutofit/>
          </a:bodyPr>
          <a:lstStyle/>
          <a:p>
            <a:r>
              <a:rPr lang="en-US" sz="4800" dirty="0" smtClean="0"/>
              <a:t>Obtain energy from small consumers</a:t>
            </a:r>
            <a:endParaRPr lang="en-US" sz="4800" dirty="0"/>
          </a:p>
        </p:txBody>
      </p:sp>
      <p:pic>
        <p:nvPicPr>
          <p:cNvPr id="1026" name="Picture 2" descr="C:\Documents and Settings\duncansta\Local Settings\Temporary Internet Files\Content.IE5\S1GV70S1\MPj0444827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124200"/>
            <a:ext cx="1981200" cy="2565583"/>
          </a:xfrm>
          <a:prstGeom prst="rect">
            <a:avLst/>
          </a:prstGeom>
          <a:noFill/>
        </p:spPr>
      </p:pic>
      <p:pic>
        <p:nvPicPr>
          <p:cNvPr id="1027" name="Picture 3" descr="C:\Documents and Settings\duncansta\Local Settings\Temporary Internet Files\Content.IE5\6SFVNZMX\MPj0439306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4373880"/>
            <a:ext cx="2819400" cy="2255520"/>
          </a:xfrm>
          <a:prstGeom prst="rect">
            <a:avLst/>
          </a:prstGeom>
          <a:noFill/>
        </p:spPr>
      </p:pic>
      <p:pic>
        <p:nvPicPr>
          <p:cNvPr id="1028" name="Picture 4" descr="C:\Documents and Settings\duncansta\Local Settings\Temporary Internet Files\Content.IE5\6QJ71FMG\MPj04465880000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3725030"/>
            <a:ext cx="1905000" cy="2466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utterfly">
  <a:themeElements>
    <a:clrScheme name="Butterfly">
      <a:dk1>
        <a:sysClr val="windowText" lastClr="000000"/>
      </a:dk1>
      <a:lt1>
        <a:sysClr val="window" lastClr="FFFFFF"/>
      </a:lt1>
      <a:dk2>
        <a:srgbClr val="444D26"/>
      </a:dk2>
      <a:lt2>
        <a:srgbClr val="F9FDEF"/>
      </a:lt2>
      <a:accent1>
        <a:srgbClr val="4B7937"/>
      </a:accent1>
      <a:accent2>
        <a:srgbClr val="B79214"/>
      </a:accent2>
      <a:accent3>
        <a:srgbClr val="935409"/>
      </a:accent3>
      <a:accent4>
        <a:srgbClr val="7153A0"/>
      </a:accent4>
      <a:accent5>
        <a:srgbClr val="4E74A3"/>
      </a:accent5>
      <a:accent6>
        <a:srgbClr val="6F6702"/>
      </a:accent6>
      <a:hlink>
        <a:srgbClr val="CB7E0E"/>
      </a:hlink>
      <a:folHlink>
        <a:srgbClr val="7C9263"/>
      </a:folHlink>
    </a:clrScheme>
    <a:fontScheme name="Butterfly">
      <a:maj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Butterfly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50000"/>
              </a:schemeClr>
            </a:gs>
            <a:gs pos="35000">
              <a:schemeClr val="phClr">
                <a:tint val="65000"/>
                <a:satMod val="180000"/>
              </a:schemeClr>
            </a:gs>
            <a:gs pos="100000">
              <a:schemeClr val="phClr">
                <a:tint val="50000"/>
                <a:satMod val="2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65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1016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soft" dir="tl">
              <a:rot lat="0" lon="0" rev="6000000"/>
            </a:lightRig>
          </a:scene3d>
          <a:sp3d prstMaterial="powder">
            <a:bevelT w="0" h="0"/>
          </a:sp3d>
        </a:effectStyle>
        <a:effectStyle>
          <a:effectLst>
            <a:innerShdw blurRad="127000" dist="25400" dir="13500000">
              <a:srgbClr val="FFFFFF">
                <a:alpha val="80000"/>
              </a:srgbClr>
            </a:innerShdw>
          </a:effectLst>
          <a:scene3d>
            <a:camera prst="orthographicFront">
              <a:rot lat="0" lon="0" rev="0"/>
            </a:camera>
            <a:lightRig rig="morning" dir="t">
              <a:rot lat="0" lon="0" rev="11400000"/>
            </a:lightRig>
          </a:scene3d>
          <a:sp3d prstMaterial="translucentPowder">
            <a:bevelT w="88900" h="38100" prst="softRound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  <a:satMod val="165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Butterfly</Template>
  <TotalTime>528</TotalTime>
  <Words>279</Words>
  <Application>Microsoft Office PowerPoint</Application>
  <PresentationFormat>On-screen Show (4:3)</PresentationFormat>
  <Paragraphs>85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Butterfly</vt:lpstr>
      <vt:lpstr>Energy and Life</vt:lpstr>
      <vt:lpstr>Vocabulary (KIM chart)</vt:lpstr>
      <vt:lpstr>Energy is…..</vt:lpstr>
      <vt:lpstr>Organisms can be classified by how they get their energy</vt:lpstr>
      <vt:lpstr>Autotrophs</vt:lpstr>
      <vt:lpstr>Heterotrophs</vt:lpstr>
      <vt:lpstr>Producers</vt:lpstr>
      <vt:lpstr>Primary Consumers</vt:lpstr>
      <vt:lpstr>Secondary Consumers</vt:lpstr>
      <vt:lpstr>Tertiary Consumers</vt:lpstr>
      <vt:lpstr>Quaternary Consumers</vt:lpstr>
      <vt:lpstr>Slide 12</vt:lpstr>
      <vt:lpstr>Forms of Energy</vt:lpstr>
      <vt:lpstr>ATP</vt:lpstr>
      <vt:lpstr>ATP</vt:lpstr>
      <vt:lpstr>ADP</vt:lpstr>
      <vt:lpstr>Releasing Energy</vt:lpstr>
      <vt:lpstr>Using Biochemical Energy</vt:lpstr>
      <vt:lpstr>#1</vt:lpstr>
      <vt:lpstr>#2</vt:lpstr>
      <vt:lpstr>#3</vt:lpstr>
      <vt:lpstr>#4</vt:lpstr>
      <vt:lpstr>#5</vt:lpstr>
    </vt:vector>
  </TitlesOfParts>
  <Company>PCS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Energy and Life</dc:title>
  <dc:creator>PCS</dc:creator>
  <cp:lastModifiedBy>PCS</cp:lastModifiedBy>
  <cp:revision>41</cp:revision>
  <dcterms:created xsi:type="dcterms:W3CDTF">2010-01-15T13:53:15Z</dcterms:created>
  <dcterms:modified xsi:type="dcterms:W3CDTF">2011-01-24T14:04:07Z</dcterms:modified>
</cp:coreProperties>
</file>