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4BE6-2A8E-4437-8739-3FF192911443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C881-1ABF-459E-A1F7-945C0A7B75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4BE6-2A8E-4437-8739-3FF192911443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C881-1ABF-459E-A1F7-945C0A7B7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4BE6-2A8E-4437-8739-3FF192911443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C881-1ABF-459E-A1F7-945C0A7B7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4BE6-2A8E-4437-8739-3FF192911443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C881-1ABF-459E-A1F7-945C0A7B7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4BE6-2A8E-4437-8739-3FF192911443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C881-1ABF-459E-A1F7-945C0A7B75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4BE6-2A8E-4437-8739-3FF192911443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C881-1ABF-459E-A1F7-945C0A7B7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4BE6-2A8E-4437-8739-3FF192911443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C881-1ABF-459E-A1F7-945C0A7B7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4BE6-2A8E-4437-8739-3FF192911443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C881-1ABF-459E-A1F7-945C0A7B7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4BE6-2A8E-4437-8739-3FF192911443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C881-1ABF-459E-A1F7-945C0A7B7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4BE6-2A8E-4437-8739-3FF192911443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C881-1ABF-459E-A1F7-945C0A7B7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4BE6-2A8E-4437-8739-3FF192911443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DEC881-1ABF-459E-A1F7-945C0A7B754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544BE6-2A8E-4437-8739-3FF192911443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DEC881-1ABF-459E-A1F7-945C0A7B754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/>
              <a:t>Nature of Matter Vocabulary</a:t>
            </a:r>
            <a:endParaRPr lang="en-US" sz="66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Pg.  35 - 39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Atom</a:t>
            </a:r>
          </a:p>
          <a:p>
            <a:r>
              <a:rPr lang="en-US" sz="4400" dirty="0" smtClean="0"/>
              <a:t>Nucleus</a:t>
            </a:r>
          </a:p>
          <a:p>
            <a:r>
              <a:rPr lang="en-US" sz="4400" dirty="0" smtClean="0"/>
              <a:t>Electron</a:t>
            </a:r>
          </a:p>
          <a:p>
            <a:r>
              <a:rPr lang="en-US" sz="4400" dirty="0" smtClean="0"/>
              <a:t>Element</a:t>
            </a:r>
          </a:p>
          <a:p>
            <a:r>
              <a:rPr lang="en-US" sz="4400" dirty="0" smtClean="0"/>
              <a:t>Isotope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267201" y="2514600"/>
            <a:ext cx="4419600" cy="384572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Compound</a:t>
            </a:r>
          </a:p>
          <a:p>
            <a:r>
              <a:rPr lang="en-US" sz="4400" dirty="0" smtClean="0"/>
              <a:t>Ionic bond</a:t>
            </a:r>
          </a:p>
          <a:p>
            <a:r>
              <a:rPr lang="en-US" sz="4400" dirty="0" smtClean="0"/>
              <a:t>Ion</a:t>
            </a:r>
          </a:p>
          <a:p>
            <a:r>
              <a:rPr lang="en-US" sz="4400" dirty="0" smtClean="0"/>
              <a:t>Covalent </a:t>
            </a:r>
            <a:r>
              <a:rPr lang="en-US" sz="4400" dirty="0" smtClean="0"/>
              <a:t>bond</a:t>
            </a:r>
            <a:endParaRPr lang="en-US" sz="4400" dirty="0" smtClean="0"/>
          </a:p>
          <a:p>
            <a:r>
              <a:rPr lang="en-US" sz="4400" dirty="0" smtClean="0"/>
              <a:t>Molecule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/>
              <a:t>Composition of Matter Vocabulary (Honors)</a:t>
            </a:r>
            <a:endParaRPr lang="en-US" sz="66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0" y="1828800"/>
            <a:ext cx="1905000" cy="659352"/>
          </a:xfrm>
        </p:spPr>
        <p:txBody>
          <a:bodyPr/>
          <a:lstStyle/>
          <a:p>
            <a:r>
              <a:rPr lang="en-US" dirty="0" smtClean="0"/>
              <a:t>Pg.  31 - 34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81000" y="1828800"/>
            <a:ext cx="4040188" cy="5029200"/>
          </a:xfrm>
        </p:spPr>
        <p:txBody>
          <a:bodyPr>
            <a:noAutofit/>
          </a:bodyPr>
          <a:lstStyle/>
          <a:p>
            <a:r>
              <a:rPr lang="en-US" sz="4400" dirty="0" smtClean="0"/>
              <a:t>Matter</a:t>
            </a:r>
          </a:p>
          <a:p>
            <a:r>
              <a:rPr lang="en-US" sz="4400" dirty="0" smtClean="0"/>
              <a:t>Mass</a:t>
            </a:r>
          </a:p>
          <a:p>
            <a:r>
              <a:rPr lang="en-US" sz="4400" dirty="0" smtClean="0"/>
              <a:t>Atom</a:t>
            </a:r>
          </a:p>
          <a:p>
            <a:r>
              <a:rPr lang="en-US" sz="4400" dirty="0" smtClean="0"/>
              <a:t>Nucleus</a:t>
            </a:r>
          </a:p>
          <a:p>
            <a:r>
              <a:rPr lang="en-US" sz="4400" dirty="0" smtClean="0"/>
              <a:t>Electron</a:t>
            </a:r>
          </a:p>
          <a:p>
            <a:r>
              <a:rPr lang="en-US" sz="4400" dirty="0" smtClean="0"/>
              <a:t>Element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352800" y="2133600"/>
            <a:ext cx="441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Compound</a:t>
            </a:r>
          </a:p>
          <a:p>
            <a:r>
              <a:rPr lang="en-US" sz="4400" dirty="0" smtClean="0"/>
              <a:t>Ionic bond</a:t>
            </a:r>
          </a:p>
          <a:p>
            <a:r>
              <a:rPr lang="en-US" sz="4400" dirty="0" smtClean="0"/>
              <a:t>Ion</a:t>
            </a:r>
          </a:p>
          <a:p>
            <a:r>
              <a:rPr lang="en-US" sz="4400" dirty="0" smtClean="0"/>
              <a:t>Covalent </a:t>
            </a:r>
            <a:r>
              <a:rPr lang="en-US" sz="4400" dirty="0" smtClean="0"/>
              <a:t>bond</a:t>
            </a:r>
            <a:endParaRPr lang="en-US" sz="4400" dirty="0" smtClean="0"/>
          </a:p>
          <a:p>
            <a:r>
              <a:rPr lang="en-US" sz="4400" dirty="0" smtClean="0"/>
              <a:t>Molecule</a:t>
            </a:r>
          </a:p>
          <a:p>
            <a:r>
              <a:rPr lang="en-US" sz="4400" dirty="0" smtClean="0"/>
              <a:t>Orbital</a:t>
            </a:r>
          </a:p>
          <a:p>
            <a:r>
              <a:rPr lang="en-US" sz="4400" dirty="0" smtClean="0"/>
              <a:t>Isotope</a:t>
            </a:r>
          </a:p>
          <a:p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</TotalTime>
  <Words>48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Nature of Matter Vocabulary</vt:lpstr>
      <vt:lpstr>Composition of Matter Vocabulary (Honors)</vt:lpstr>
    </vt:vector>
  </TitlesOfParts>
  <Company>PCS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of Matter Vocabulary</dc:title>
  <dc:creator>PCS</dc:creator>
  <cp:lastModifiedBy>PCS</cp:lastModifiedBy>
  <cp:revision>3</cp:revision>
  <dcterms:created xsi:type="dcterms:W3CDTF">2010-10-04T10:55:40Z</dcterms:created>
  <dcterms:modified xsi:type="dcterms:W3CDTF">2010-10-04T12:58:51Z</dcterms:modified>
</cp:coreProperties>
</file>